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Proxima Nova"/>
      <p:regular r:id="rId51"/>
      <p:bold r:id="rId52"/>
      <p:italic r:id="rId53"/>
      <p:boldItalic r:id="rId54"/>
    </p:embeddedFont>
    <p:embeddedFont>
      <p:font typeface="Darker Grotesque"/>
      <p:regular r:id="rId55"/>
      <p:bold r:id="rId56"/>
    </p:embeddedFont>
    <p:embeddedFont>
      <p:font typeface="Vazirmatn SemiBold"/>
      <p:regular r:id="rId57"/>
      <p:bold r:id="rId58"/>
    </p:embeddedFont>
    <p:embeddedFont>
      <p:font typeface="Proxima Nova Semibold"/>
      <p:regular r:id="rId59"/>
      <p:bold r:id="rId60"/>
      <p:boldItalic r:id="rId61"/>
    </p:embeddedFont>
    <p:embeddedFont>
      <p:font typeface="Vazirmatn"/>
      <p:regular r:id="rId62"/>
      <p:bold r:id="rId63"/>
    </p:embeddedFont>
    <p:embeddedFont>
      <p:font typeface="Vazirmatn ExtraBold"/>
      <p:bold r:id="rId64"/>
    </p:embeddedFont>
    <p:embeddedFont>
      <p:font typeface="Orbitron Black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14A2AE-BCB4-42C2-B1BF-A4D6DB22A4EC}">
  <a:tblStyle styleId="{7014A2AE-BCB4-42C2-B1BF-A4D6DB22A4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Vazirmatn-regular.fntdata"/><Relationship Id="rId61" Type="http://schemas.openxmlformats.org/officeDocument/2006/relationships/font" Target="fonts/ProximaNovaSemibold-boldItalic.fntdata"/><Relationship Id="rId20" Type="http://schemas.openxmlformats.org/officeDocument/2006/relationships/slide" Target="slides/slide14.xml"/><Relationship Id="rId64" Type="http://schemas.openxmlformats.org/officeDocument/2006/relationships/font" Target="fonts/VazirmatnExtraBold-bold.fntdata"/><Relationship Id="rId63" Type="http://schemas.openxmlformats.org/officeDocument/2006/relationships/font" Target="fonts/Vazirmatn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OrbitronBlack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roximaNovaSemibol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regular.fntdata"/><Relationship Id="rId50" Type="http://schemas.openxmlformats.org/officeDocument/2006/relationships/slide" Target="slides/slide44.xml"/><Relationship Id="rId53" Type="http://schemas.openxmlformats.org/officeDocument/2006/relationships/font" Target="fonts/ProximaNova-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5.xml"/><Relationship Id="rId55" Type="http://schemas.openxmlformats.org/officeDocument/2006/relationships/font" Target="fonts/DarkerGrotesque-regular.fntdata"/><Relationship Id="rId10" Type="http://schemas.openxmlformats.org/officeDocument/2006/relationships/slide" Target="slides/slide4.xml"/><Relationship Id="rId54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57" Type="http://schemas.openxmlformats.org/officeDocument/2006/relationships/font" Target="fonts/VazirmatnSemiBold-regular.fntdata"/><Relationship Id="rId12" Type="http://schemas.openxmlformats.org/officeDocument/2006/relationships/slide" Target="slides/slide6.xml"/><Relationship Id="rId56" Type="http://schemas.openxmlformats.org/officeDocument/2006/relationships/font" Target="fonts/DarkerGrotesque-bold.fntdata"/><Relationship Id="rId15" Type="http://schemas.openxmlformats.org/officeDocument/2006/relationships/slide" Target="slides/slide9.xml"/><Relationship Id="rId59" Type="http://schemas.openxmlformats.org/officeDocument/2006/relationships/font" Target="fonts/ProximaNovaSemibold-regular.fntdata"/><Relationship Id="rId14" Type="http://schemas.openxmlformats.org/officeDocument/2006/relationships/slide" Target="slides/slide8.xml"/><Relationship Id="rId58" Type="http://schemas.openxmlformats.org/officeDocument/2006/relationships/font" Target="fonts/Vazirmatn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4037e8b06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24037e8b06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3cc79176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3cc79176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4037e8b0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4037e8b0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4037e8b06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4037e8b06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402b06951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2402b06951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402b0695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402b0695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402b069513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2402b069513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402b06951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402b06951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402b069513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402b069513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402b069513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402b069513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402b069513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402b069513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402b069513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402b069513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402b069513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402b069513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402b069513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402b069513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402b069513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402b069513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402b069513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402b069513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402b069513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402b069513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402b069513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402b069513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402b06951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402b06951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402b069513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402b069513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3cc79176b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23cc79176bd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402b069513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2402b069513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402b069513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402b069513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3c6a64e2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23c6a64e24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3c6a64e24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g23c6a64e24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3f8d6b9f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23f8d6b9f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3f8d6b9fc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g23f8d6b9fc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3f8d6b9f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g23f8d6b9f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3f8d6b9fc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g23f8d6b9fc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3f8d6b9fc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g23f8d6b9fc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3f8d6b9fc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23f8d6b9fc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3cc79176b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23cc79176b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3f8d6b9fc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g23f8d6b9fc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4037e8b06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4037e8b06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3cc79176b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3cc79176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3cc79176b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3cc79176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4037e8b06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4037e8b0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756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9134663">
            <a:off x="-1755147" y="3031024"/>
            <a:ext cx="5981304" cy="412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2359540">
            <a:off x="6573591" y="-1878314"/>
            <a:ext cx="3498423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8099997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7200074">
            <a:off x="6735533" y="2930973"/>
            <a:ext cx="4276576" cy="295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51224">
            <a:off x="7536343" y="152779"/>
            <a:ext cx="709013" cy="53729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2287612" y="-2849758"/>
            <a:ext cx="13137076" cy="11818858"/>
            <a:chOff x="-2287612" y="-2849758"/>
            <a:chExt cx="13137076" cy="11818858"/>
          </a:xfrm>
        </p:grpSpPr>
        <p:sp>
          <p:nvSpPr>
            <p:cNvPr id="23" name="Google Shape;23;p3"/>
            <p:cNvSpPr/>
            <p:nvPr/>
          </p:nvSpPr>
          <p:spPr>
            <a:xfrm>
              <a:off x="2730925" y="4136100"/>
              <a:ext cx="4833000" cy="4833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13560000" dist="19050">
                <a:srgbClr val="4877FF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" name="Google Shape;24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1024815">
              <a:off x="-1813499" y="-2062374"/>
              <a:ext cx="5981303" cy="412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>
              <a:off x="6320525" y="-255132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753300" y="4387750"/>
              <a:ext cx="4510200" cy="45102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" name="Google Shape;27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440460">
              <a:off x="6573591" y="3723801"/>
              <a:ext cx="3498423" cy="2413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2700007">
              <a:off x="-1549410" y="3811827"/>
              <a:ext cx="3498423" cy="241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2700067">
              <a:off x="8196332" y="-663976"/>
              <a:ext cx="2417488" cy="1667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1458125" y="1440900"/>
            <a:ext cx="62277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solidFill>
                  <a:srgbClr val="43434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>
            <a:off x="-1339906" y="-1185799"/>
            <a:ext cx="12160817" cy="7808627"/>
            <a:chOff x="-1339906" y="-1185799"/>
            <a:chExt cx="12160817" cy="7808627"/>
          </a:xfrm>
        </p:grpSpPr>
        <p:pic>
          <p:nvPicPr>
            <p:cNvPr id="36" name="Google Shape;36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953342">
              <a:off x="7319478" y="3926391"/>
              <a:ext cx="3005447" cy="207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-1239920" y="-562380"/>
              <a:ext cx="2406994" cy="166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8313930" y="-562380"/>
              <a:ext cx="2406994" cy="16606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-882097" y="-726327"/>
            <a:ext cx="11272720" cy="7422395"/>
            <a:chOff x="-882097" y="-726327"/>
            <a:chExt cx="11272720" cy="7422395"/>
          </a:xfrm>
        </p:grpSpPr>
        <p:pic>
          <p:nvPicPr>
            <p:cNvPr id="41" name="Google Shape;41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00020">
              <a:off x="6921272" y="4268970"/>
              <a:ext cx="3005449" cy="207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8"/>
              <a:ext cx="1694844" cy="1169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9298886">
              <a:off x="-643871" y="4343255"/>
              <a:ext cx="2406997" cy="166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056069">
              <a:off x="7783995" y="-98944"/>
              <a:ext cx="2406993" cy="166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900052">
              <a:off x="7921719" y="4326402"/>
              <a:ext cx="709013" cy="5372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-901124" y="-1185730"/>
            <a:ext cx="10877830" cy="7958981"/>
            <a:chOff x="-901124" y="-1185730"/>
            <a:chExt cx="10877830" cy="7958981"/>
          </a:xfrm>
        </p:grpSpPr>
        <p:pic>
          <p:nvPicPr>
            <p:cNvPr id="49" name="Google Shape;49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0431586">
              <a:off x="5043376" y="4544966"/>
              <a:ext cx="3005448" cy="207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431542">
              <a:off x="-806637" y="4315957"/>
              <a:ext cx="2406995" cy="166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697866">
              <a:off x="7427022" y="-960143"/>
              <a:ext cx="2406996" cy="166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8"/>
              <a:ext cx="1694844" cy="1169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51224">
              <a:off x="8207843" y="271354"/>
              <a:ext cx="709013" cy="537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55" name="Google Shape;55;p6"/>
          <p:cNvGrpSpPr/>
          <p:nvPr/>
        </p:nvGrpSpPr>
        <p:grpSpPr>
          <a:xfrm>
            <a:off x="373002" y="1294283"/>
            <a:ext cx="43276" cy="411646"/>
            <a:chOff x="1256702" y="1178908"/>
            <a:chExt cx="43276" cy="411646"/>
          </a:xfrm>
        </p:grpSpPr>
        <p:grpSp>
          <p:nvGrpSpPr>
            <p:cNvPr id="56" name="Google Shape;56;p6"/>
            <p:cNvGrpSpPr/>
            <p:nvPr/>
          </p:nvGrpSpPr>
          <p:grpSpPr>
            <a:xfrm>
              <a:off x="1256702" y="1178908"/>
              <a:ext cx="43276" cy="184846"/>
              <a:chOff x="1256700" y="1103575"/>
              <a:chExt cx="60900" cy="260200"/>
            </a:xfrm>
          </p:grpSpPr>
          <p:sp>
            <p:nvSpPr>
              <p:cNvPr id="57" name="Google Shape;57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6"/>
            <p:cNvGrpSpPr/>
            <p:nvPr/>
          </p:nvGrpSpPr>
          <p:grpSpPr>
            <a:xfrm>
              <a:off x="1256702" y="1405708"/>
              <a:ext cx="43276" cy="184846"/>
              <a:chOff x="1256700" y="1103575"/>
              <a:chExt cx="60900" cy="260200"/>
            </a:xfrm>
          </p:grpSpPr>
          <p:sp>
            <p:nvSpPr>
              <p:cNvPr id="61" name="Google Shape;61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64;p6"/>
          <p:cNvGrpSpPr/>
          <p:nvPr/>
        </p:nvGrpSpPr>
        <p:grpSpPr>
          <a:xfrm>
            <a:off x="8760348" y="3902258"/>
            <a:ext cx="43276" cy="411646"/>
            <a:chOff x="1256702" y="1178908"/>
            <a:chExt cx="43276" cy="41164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1256702" y="1178908"/>
              <a:ext cx="43276" cy="184846"/>
              <a:chOff x="1256700" y="1103575"/>
              <a:chExt cx="60900" cy="260200"/>
            </a:xfrm>
          </p:grpSpPr>
          <p:sp>
            <p:nvSpPr>
              <p:cNvPr id="66" name="Google Shape;66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6"/>
            <p:cNvGrpSpPr/>
            <p:nvPr/>
          </p:nvGrpSpPr>
          <p:grpSpPr>
            <a:xfrm>
              <a:off x="1256702" y="1405708"/>
              <a:ext cx="43276" cy="184846"/>
              <a:chOff x="1256700" y="1103575"/>
              <a:chExt cx="60900" cy="260200"/>
            </a:xfrm>
          </p:grpSpPr>
          <p:sp>
            <p:nvSpPr>
              <p:cNvPr id="70" name="Google Shape;70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569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000006">
            <a:off x="6631531" y="3074709"/>
            <a:ext cx="4407288" cy="304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10078522">
            <a:off x="2368355" y="-2528989"/>
            <a:ext cx="4407288" cy="30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4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56">
            <a:off x="6293779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2359540">
            <a:off x="-1115599" y="-633789"/>
            <a:ext cx="3498423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382963">
            <a:off x="7473048" y="-1903223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0"/>
          <p:cNvGrpSpPr/>
          <p:nvPr/>
        </p:nvGrpSpPr>
        <p:grpSpPr>
          <a:xfrm>
            <a:off x="148183" y="2571730"/>
            <a:ext cx="2340636" cy="1426595"/>
            <a:chOff x="3597785" y="3065882"/>
            <a:chExt cx="2241344" cy="1330655"/>
          </a:xfrm>
        </p:grpSpPr>
        <p:grpSp>
          <p:nvGrpSpPr>
            <p:cNvPr id="89" name="Google Shape;89;p10"/>
            <p:cNvGrpSpPr/>
            <p:nvPr/>
          </p:nvGrpSpPr>
          <p:grpSpPr>
            <a:xfrm>
              <a:off x="5296908" y="3937355"/>
              <a:ext cx="143199" cy="32380"/>
              <a:chOff x="5296908" y="3937355"/>
              <a:chExt cx="143199" cy="32380"/>
            </a:xfrm>
          </p:grpSpPr>
          <p:sp>
            <p:nvSpPr>
              <p:cNvPr id="90" name="Google Shape;90;p10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" name="Google Shape;91;p10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92" name="Google Shape;92;p10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10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" name="Google Shape;94;p10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95" name="Google Shape;95;p10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10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7" name="Google Shape;97;p10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98" name="Google Shape;98;p10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99" name="Google Shape;99;p10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10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" name="Google Shape;101;p10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102" name="Google Shape;102;p10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10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" name="Google Shape;104;p10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105" name="Google Shape;105;p10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10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" name="Google Shape;107;p10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108" name="Google Shape;108;p10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10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" name="Google Shape;110;p10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111" name="Google Shape;111;p10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0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3" name="Google Shape;113;p10"/>
            <p:cNvGrpSpPr/>
            <p:nvPr/>
          </p:nvGrpSpPr>
          <p:grpSpPr>
            <a:xfrm>
              <a:off x="5382826" y="4027197"/>
              <a:ext cx="268967" cy="250421"/>
              <a:chOff x="5382826" y="4027197"/>
              <a:chExt cx="268967" cy="250421"/>
            </a:xfrm>
          </p:grpSpPr>
          <p:grpSp>
            <p:nvGrpSpPr>
              <p:cNvPr id="114" name="Google Shape;114;p10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115" name="Google Shape;115;p10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0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10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10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0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10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" name="Google Shape;121;p10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122" name="Google Shape;122;p10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0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" name="Google Shape;124;p10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125" name="Google Shape;125;p10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0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7" name="Google Shape;127;p10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128" name="Google Shape;128;p10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0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10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131" name="Google Shape;131;p10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0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" name="Google Shape;133;p10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134" name="Google Shape;134;p10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10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6" name="Google Shape;136;p10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137" name="Google Shape;137;p10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0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" name="Google Shape;139;p10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140" name="Google Shape;140;p10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0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2" name="Google Shape;142;p10"/>
            <p:cNvGrpSpPr/>
            <p:nvPr/>
          </p:nvGrpSpPr>
          <p:grpSpPr>
            <a:xfrm>
              <a:off x="3977681" y="3230323"/>
              <a:ext cx="94584" cy="84084"/>
              <a:chOff x="3977681" y="3230323"/>
              <a:chExt cx="94584" cy="84084"/>
            </a:xfrm>
          </p:grpSpPr>
          <p:grpSp>
            <p:nvGrpSpPr>
              <p:cNvPr id="143" name="Google Shape;143;p10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144" name="Google Shape;144;p10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0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0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7" name="Google Shape;147;p10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148" name="Google Shape;148;p10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0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0" name="Google Shape;150;p10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151" name="Google Shape;151;p10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0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3" name="Google Shape;153;p10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154" name="Google Shape;154;p10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10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" name="Google Shape;156;p10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157" name="Google Shape;157;p10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0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9" name="Google Shape;159;p10"/>
            <p:cNvGrpSpPr/>
            <p:nvPr/>
          </p:nvGrpSpPr>
          <p:grpSpPr>
            <a:xfrm>
              <a:off x="4084715" y="3258865"/>
              <a:ext cx="184962" cy="137268"/>
              <a:chOff x="4084715" y="3258865"/>
              <a:chExt cx="184962" cy="137268"/>
            </a:xfrm>
          </p:grpSpPr>
          <p:grpSp>
            <p:nvGrpSpPr>
              <p:cNvPr id="160" name="Google Shape;160;p10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161" name="Google Shape;161;p10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0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5" name="Google Shape;165;p10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166" name="Google Shape;166;p10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8" name="Google Shape;168;p10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169" name="Google Shape;169;p10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0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1" name="Google Shape;171;p10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4" name="Google Shape;174;p10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175" name="Google Shape;175;p10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" name="Google Shape;177;p10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178" name="Google Shape;178;p10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0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0" name="Google Shape;180;p10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181" name="Google Shape;181;p10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3" name="Google Shape;183;p10"/>
            <p:cNvGrpSpPr/>
            <p:nvPr/>
          </p:nvGrpSpPr>
          <p:grpSpPr>
            <a:xfrm>
              <a:off x="4068639" y="3200169"/>
              <a:ext cx="77644" cy="37272"/>
              <a:chOff x="4068639" y="3200169"/>
              <a:chExt cx="77644" cy="37272"/>
            </a:xfrm>
          </p:grpSpPr>
          <p:sp>
            <p:nvSpPr>
              <p:cNvPr id="184" name="Google Shape;184;p10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5" name="Google Shape;185;p10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" name="Google Shape;188;p10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189" name="Google Shape;189;p10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0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1" name="Google Shape;191;p10"/>
            <p:cNvGrpSpPr/>
            <p:nvPr/>
          </p:nvGrpSpPr>
          <p:grpSpPr>
            <a:xfrm>
              <a:off x="3869702" y="3066935"/>
              <a:ext cx="382663" cy="190294"/>
              <a:chOff x="3869702" y="3066935"/>
              <a:chExt cx="382663" cy="190294"/>
            </a:xfrm>
          </p:grpSpPr>
          <p:grpSp>
            <p:nvGrpSpPr>
              <p:cNvPr id="192" name="Google Shape;192;p10"/>
              <p:cNvGrpSpPr/>
              <p:nvPr/>
            </p:nvGrpSpPr>
            <p:grpSpPr>
              <a:xfrm>
                <a:off x="3888633" y="3082351"/>
                <a:ext cx="351173" cy="160698"/>
                <a:chOff x="3888633" y="3082351"/>
                <a:chExt cx="351173" cy="160698"/>
              </a:xfrm>
            </p:grpSpPr>
            <p:sp>
              <p:nvSpPr>
                <p:cNvPr id="193" name="Google Shape;193;p10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10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" name="Google Shape;199;p10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200" name="Google Shape;200;p10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" name="Google Shape;202;p10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203" name="Google Shape;203;p10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" name="Google Shape;205;p10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206" name="Google Shape;206;p10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" name="Google Shape;208;p10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209" name="Google Shape;209;p10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" name="Google Shape;211;p10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212" name="Google Shape;212;p10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" name="Google Shape;214;p10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215" name="Google Shape;215;p10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10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" name="Google Shape;217;p10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218" name="Google Shape;218;p10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0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" name="Google Shape;220;p10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221" name="Google Shape;221;p10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0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" name="Google Shape;223;p10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224" name="Google Shape;224;p10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6" name="Google Shape;226;p10"/>
            <p:cNvGrpSpPr/>
            <p:nvPr/>
          </p:nvGrpSpPr>
          <p:grpSpPr>
            <a:xfrm>
              <a:off x="4271383" y="3065882"/>
              <a:ext cx="304557" cy="341663"/>
              <a:chOff x="4271383" y="3065882"/>
              <a:chExt cx="304557" cy="341663"/>
            </a:xfrm>
          </p:grpSpPr>
          <p:grpSp>
            <p:nvGrpSpPr>
              <p:cNvPr id="227" name="Google Shape;227;p10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228" name="Google Shape;228;p10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0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0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0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10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0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10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10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0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0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0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0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10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0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0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0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0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5" name="Google Shape;245;p10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246" name="Google Shape;246;p10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10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8" name="Google Shape;248;p10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249" name="Google Shape;249;p10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10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" name="Google Shape;251;p10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252" name="Google Shape;252;p10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10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4" name="Google Shape;254;p10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255" name="Google Shape;255;p10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10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7" name="Google Shape;257;p10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258" name="Google Shape;258;p10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10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0" name="Google Shape;260;p10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261" name="Google Shape;261;p10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10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3" name="Google Shape;263;p10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264" name="Google Shape;264;p10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10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6" name="Google Shape;266;p10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267" name="Google Shape;267;p10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10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9" name="Google Shape;269;p10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270" name="Google Shape;270;p10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10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10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273" name="Google Shape;273;p10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0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" name="Google Shape;275;p10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276" name="Google Shape;276;p10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10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" name="Google Shape;278;p10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279" name="Google Shape;279;p10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10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1" name="Google Shape;281;p10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282" name="Google Shape;282;p10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10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4" name="Google Shape;284;p10"/>
            <p:cNvGrpSpPr/>
            <p:nvPr/>
          </p:nvGrpSpPr>
          <p:grpSpPr>
            <a:xfrm>
              <a:off x="4558998" y="3188237"/>
              <a:ext cx="1280131" cy="1052747"/>
              <a:chOff x="4558998" y="3188237"/>
              <a:chExt cx="1280131" cy="1052747"/>
            </a:xfrm>
          </p:grpSpPr>
          <p:sp>
            <p:nvSpPr>
              <p:cNvPr id="285" name="Google Shape;285;p10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6" name="Google Shape;286;p1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287" name="Google Shape;287;p10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10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9" name="Google Shape;289;p1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290" name="Google Shape;290;p10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" name="Google Shape;291;p10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92" name="Google Shape;292;p1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293" name="Google Shape;293;p10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4" name="Google Shape;294;p10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5" name="Google Shape;295;p10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6" name="Google Shape;296;p10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7" name="Google Shape;297;p10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8" name="Google Shape;298;p10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9" name="Google Shape;299;p10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0" name="Google Shape;300;p10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301" name="Google Shape;301;p1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02" name="Google Shape;302;p10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3" name="Google Shape;303;p10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4" name="Google Shape;304;p10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5" name="Google Shape;305;p10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6" name="Google Shape;306;p10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7" name="Google Shape;307;p10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8" name="Google Shape;308;p10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9" name="Google Shape;309;p10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0" name="Google Shape;310;p10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1" name="Google Shape;311;p10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2" name="Google Shape;312;p10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3" name="Google Shape;313;p10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4" name="Google Shape;314;p10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5" name="Google Shape;315;p10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16" name="Google Shape;316;p1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17" name="Google Shape;317;p10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18" name="Google Shape;318;p10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19" name="Google Shape;319;p10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0" name="Google Shape;320;p10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1" name="Google Shape;321;p10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2" name="Google Shape;322;p10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3" name="Google Shape;323;p10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4" name="Google Shape;324;p10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5" name="Google Shape;325;p10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6" name="Google Shape;326;p10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7" name="Google Shape;327;p10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8" name="Google Shape;328;p10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9" name="Google Shape;329;p10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0" name="Google Shape;330;p10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1" name="Google Shape;331;p10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2" name="Google Shape;332;p10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3" name="Google Shape;333;p10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4" name="Google Shape;334;p10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5" name="Google Shape;335;p10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6" name="Google Shape;336;p10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7" name="Google Shape;337;p10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8" name="Google Shape;338;p10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9" name="Google Shape;339;p10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40" name="Google Shape;340;p10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grpSp>
                      <p:nvGrpSpPr>
                        <p:cNvPr id="341" name="Google Shape;341;p1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42" name="Google Shape;342;p1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95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marR="0" rtl="0" algn="l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Pts val="1400"/>
                              <a:buFont typeface="Arial"/>
                              <a:buNone/>
                            </a:pPr>
                            <a:r>
                              <a:t/>
                            </a:r>
                            <a:endParaRPr b="0" i="0" sz="1400" u="none" cap="none" strike="noStrike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grpSp>
                        <p:nvGrpSpPr>
                          <p:cNvPr id="343" name="Google Shape;343;p1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44" name="Google Shape;344;p10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5" name="Google Shape;345;p10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6" name="Google Shape;346;p10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7" name="Google Shape;347;p10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8" name="Google Shape;348;p10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9" name="Google Shape;349;p10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50" name="Google Shape;350;p10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grpSp>
                          <p:nvGrpSpPr>
                            <p:cNvPr id="351" name="Google Shape;351;p1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52" name="Google Shape;352;p10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3" name="Google Shape;353;p10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4" name="Google Shape;354;p10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5" name="Google Shape;355;p10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6" name="Google Shape;356;p10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7" name="Google Shape;357;p1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8" name="Google Shape;358;p10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9" name="Google Shape;359;p10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0" name="Google Shape;360;p1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1" name="Google Shape;361;p10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2" name="Google Shape;362;p10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3" name="Google Shape;363;p10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4" name="Google Shape;364;p10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365" name="Google Shape;365;p1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6" name="Google Shape;366;p10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7" name="Google Shape;367;p10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8" name="Google Shape;368;p10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9" name="Google Shape;369;p10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0" name="Google Shape;370;p10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1" name="Google Shape;371;p10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2" name="Google Shape;372;p10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373" name="Google Shape;373;p1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74" name="Google Shape;374;p10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5" name="Google Shape;375;p10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6" name="Google Shape;376;p10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7" name="Google Shape;377;p10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8" name="Google Shape;378;p10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grpSp>
                                <p:nvGrpSpPr>
                                  <p:cNvPr id="379" name="Google Shape;379;p10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80" name="Google Shape;380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1" name="Google Shape;381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2" name="Google Shape;382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3" name="Google Shape;383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84" name="Google Shape;384;p10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5" name="Google Shape;385;p10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6" name="Google Shape;386;p10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387" name="Google Shape;387;p10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88" name="Google Shape;388;p10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89" name="Google Shape;389;p10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10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391;p10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92" name="Google Shape;392;p10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10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" name="Google Shape;394;p10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95" name="Google Shape;395;p10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10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7" name="Google Shape;397;p10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98" name="Google Shape;398;p10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10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0" name="Google Shape;400;p10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401" name="Google Shape;401;p10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10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3" name="Google Shape;403;p10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404" name="Google Shape;404;p10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10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6" name="Google Shape;406;p10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407" name="Google Shape;407;p10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10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9" name="Google Shape;409;p10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410" name="Google Shape;410;p10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10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2" name="Google Shape;412;p10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413" name="Google Shape;413;p10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10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5" name="Google Shape;415;p10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416" name="Google Shape;416;p10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10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8" name="Google Shape;418;p10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419" name="Google Shape;419;p10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10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1" name="Google Shape;421;p10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422" name="Google Shape;422;p10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10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4" name="Google Shape;424;p10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425" name="Google Shape;425;p10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10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7" name="Google Shape;427;p10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428" name="Google Shape;428;p10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10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0" name="Google Shape;430;p10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431" name="Google Shape;431;p10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10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3" name="Google Shape;433;p10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434" name="Google Shape;434;p10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10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6" name="Google Shape;436;p10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437" name="Google Shape;437;p10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10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9" name="Google Shape;439;p10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440" name="Google Shape;440;p10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10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2" name="Google Shape;442;p10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43" name="Google Shape;443;p10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10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5" name="Google Shape;445;p10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46" name="Google Shape;446;p10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10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8" name="Google Shape;448;p10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49" name="Google Shape;449;p10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10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1" name="Google Shape;451;p10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52" name="Google Shape;452;p10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10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4" name="Google Shape;454;p10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55" name="Google Shape;455;p10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10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7" name="Google Shape;457;p10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58" name="Google Shape;458;p10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10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0" name="Google Shape;460;p10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61" name="Google Shape;461;p10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10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3" name="Google Shape;463;p10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64" name="Google Shape;464;p10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10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6" name="Google Shape;466;p10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67" name="Google Shape;467;p10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10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9" name="Google Shape;469;p10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70" name="Google Shape;470;p10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10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2" name="Google Shape;472;p10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73" name="Google Shape;473;p10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10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5" name="Google Shape;475;p10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76" name="Google Shape;476;p10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10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8" name="Google Shape;478;p10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79" name="Google Shape;479;p10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10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1" name="Google Shape;481;p10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2" name="Google Shape;482;p10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10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4" name="Google Shape;484;p10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85" name="Google Shape;485;p10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10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7" name="Google Shape;487;p10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88" name="Google Shape;488;p10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10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0" name="Google Shape;490;p10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91" name="Google Shape;491;p10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10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3" name="Google Shape;493;p10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94" name="Google Shape;494;p10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10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6" name="Google Shape;496;p10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97" name="Google Shape;497;p10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10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p10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00" name="Google Shape;500;p10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10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2" name="Google Shape;502;p10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03" name="Google Shape;503;p10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10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5" name="Google Shape;505;p10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06" name="Google Shape;506;p10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10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8" name="Google Shape;508;p10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09" name="Google Shape;509;p10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10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1" name="Google Shape;511;p10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12" name="Google Shape;512;p10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10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4" name="Google Shape;514;p10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15" name="Google Shape;515;p10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0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7" name="Google Shape;517;p10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18" name="Google Shape;518;p10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10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0" name="Google Shape;520;p10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21" name="Google Shape;521;p10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0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3" name="Google Shape;523;p10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24" name="Google Shape;524;p10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10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6" name="Google Shape;526;p10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27" name="Google Shape;527;p10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10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9" name="Google Shape;529;p10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530" name="Google Shape;530;p10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10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2" name="Google Shape;532;p10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533" name="Google Shape;533;p10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10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5" name="Google Shape;535;p10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536" name="Google Shape;536;p10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10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8" name="Google Shape;538;p10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539" name="Google Shape;539;p10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p10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1" name="Google Shape;541;p10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542" name="Google Shape;542;p10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10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4" name="Google Shape;544;p10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545" name="Google Shape;545;p10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" name="Google Shape;546;p10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7" name="Google Shape;547;p10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548" name="Google Shape;548;p10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10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0" name="Google Shape;550;p10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551" name="Google Shape;551;p10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10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3" name="Google Shape;553;p10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554" name="Google Shape;554;p10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10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p10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557" name="Google Shape;557;p10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10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9" name="Google Shape;559;p10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560" name="Google Shape;560;p10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0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2" name="Google Shape;562;p10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563" name="Google Shape;563;p10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10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5" name="Google Shape;565;p10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566" name="Google Shape;566;p10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10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8" name="Google Shape;568;p10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569" name="Google Shape;569;p10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10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1" name="Google Shape;571;p10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572" name="Google Shape;572;p10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10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4" name="Google Shape;574;p10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6" name="Google Shape;576;p10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577" name="Google Shape;577;p10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10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9" name="Google Shape;579;p10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580" name="Google Shape;580;p10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10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2" name="Google Shape;582;p10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0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4" name="Google Shape;584;p10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585" name="Google Shape;585;p10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10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7" name="Google Shape;587;p10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588" name="Google Shape;588;p10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10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p10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591" name="Google Shape;591;p10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10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p10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594" name="Google Shape;594;p10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10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6" name="Google Shape;596;p10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597" name="Google Shape;597;p10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10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9" name="Google Shape;599;p10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600" name="Google Shape;600;p10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10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2" name="Google Shape;602;p10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603" name="Google Shape;603;p10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10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5" name="Google Shape;605;p10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606" name="Google Shape;606;p10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10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8" name="Google Shape;608;p10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609" name="Google Shape;609;p10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10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1" name="Google Shape;611;p10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612" name="Google Shape;612;p10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10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4" name="Google Shape;614;p10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615" name="Google Shape;615;p10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10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7" name="Google Shape;617;p10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618" name="Google Shape;618;p10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10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0" name="Google Shape;620;p10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0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2" name="Google Shape;622;p10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623" name="Google Shape;623;p10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10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5" name="Google Shape;625;p10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626" name="Google Shape;626;p10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10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8" name="Google Shape;628;p10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629" name="Google Shape;629;p10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10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1" name="Google Shape;631;p10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632" name="Google Shape;632;p10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10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4" name="Google Shape;634;p10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635" name="Google Shape;635;p10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10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7" name="Google Shape;637;p10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638" name="Google Shape;638;p10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10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0" name="Google Shape;640;p10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641" name="Google Shape;641;p10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10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3" name="Google Shape;643;p10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644" name="Google Shape;644;p10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10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6" name="Google Shape;646;p10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647" name="Google Shape;647;p10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10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9" name="Google Shape;649;p10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650" name="Google Shape;650;p10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10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2" name="Google Shape;652;p10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653" name="Google Shape;653;p10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10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5" name="Google Shape;655;p10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656" name="Google Shape;656;p10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10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8" name="Google Shape;658;p10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659" name="Google Shape;659;p10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10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1" name="Google Shape;661;p10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662" name="Google Shape;662;p10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10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4" name="Google Shape;664;p10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65" name="Google Shape;665;p10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10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7" name="Google Shape;667;p10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68" name="Google Shape;668;p10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10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0" name="Google Shape;670;p10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71" name="Google Shape;671;p10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10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3" name="Google Shape;673;p10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74" name="Google Shape;674;p10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10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6" name="Google Shape;676;p10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77" name="Google Shape;677;p10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10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9" name="Google Shape;679;p10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80" name="Google Shape;680;p10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10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2" name="Google Shape;682;p10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83" name="Google Shape;683;p10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10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5" name="Google Shape;685;p10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86" name="Google Shape;686;p10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8" name="Google Shape;688;p10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89" name="Google Shape;689;p10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1" name="Google Shape;691;p10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92" name="Google Shape;692;p10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10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4" name="Google Shape;694;p10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0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6" name="Google Shape;696;p10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97" name="Google Shape;697;p10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9" name="Google Shape;699;p10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700" name="Google Shape;700;p10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2" name="Google Shape;702;p10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703" name="Google Shape;703;p10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10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05" name="Google Shape;705;p10"/>
            <p:cNvGrpSpPr/>
            <p:nvPr/>
          </p:nvGrpSpPr>
          <p:grpSpPr>
            <a:xfrm>
              <a:off x="3597785" y="3274438"/>
              <a:ext cx="855610" cy="1122099"/>
              <a:chOff x="3597785" y="3274438"/>
              <a:chExt cx="855610" cy="1122099"/>
            </a:xfrm>
          </p:grpSpPr>
          <p:grpSp>
            <p:nvGrpSpPr>
              <p:cNvPr id="706" name="Google Shape;706;p10"/>
              <p:cNvGrpSpPr/>
              <p:nvPr/>
            </p:nvGrpSpPr>
            <p:grpSpPr>
              <a:xfrm>
                <a:off x="3617857" y="3284717"/>
                <a:ext cx="826784" cy="1099165"/>
                <a:chOff x="3617857" y="3284717"/>
                <a:chExt cx="826784" cy="1099165"/>
              </a:xfrm>
            </p:grpSpPr>
            <p:sp>
              <p:nvSpPr>
                <p:cNvPr id="707" name="Google Shape;707;p10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10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10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10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10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10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10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10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721;p10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10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10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10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10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10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10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10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10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10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10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10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10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10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10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10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10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10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10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10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10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10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10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10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10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10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10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10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10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10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751;p10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10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10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10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10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10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10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10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10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10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10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10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3" name="Google Shape;763;p10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764" name="Google Shape;764;p10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10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6" name="Google Shape;766;p10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767" name="Google Shape;767;p10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10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9" name="Google Shape;769;p10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770" name="Google Shape;770;p10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10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2" name="Google Shape;772;p10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773" name="Google Shape;773;p10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10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5" name="Google Shape;775;p10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776" name="Google Shape;776;p10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10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8" name="Google Shape;778;p10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779" name="Google Shape;779;p10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10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1" name="Google Shape;781;p10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782" name="Google Shape;782;p10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10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4" name="Google Shape;784;p10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785" name="Google Shape;785;p10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10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7" name="Google Shape;787;p10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788" name="Google Shape;788;p10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10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0" name="Google Shape;790;p10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791" name="Google Shape;791;p10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10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3" name="Google Shape;793;p10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794" name="Google Shape;794;p10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10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6" name="Google Shape;796;p10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0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8" name="Google Shape;798;p10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799" name="Google Shape;799;p10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Google Shape;800;p10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1" name="Google Shape;801;p10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802" name="Google Shape;802;p10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10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4" name="Google Shape;804;p10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805" name="Google Shape;805;p10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10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p10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808" name="Google Shape;808;p10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p10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0" name="Google Shape;810;p10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811" name="Google Shape;811;p10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10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3" name="Google Shape;813;p10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814" name="Google Shape;814;p10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" name="Google Shape;815;p10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6" name="Google Shape;816;p10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817" name="Google Shape;817;p10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p10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9" name="Google Shape;819;p10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820" name="Google Shape;820;p10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p10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2" name="Google Shape;822;p10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823" name="Google Shape;823;p10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p10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5" name="Google Shape;825;p10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826" name="Google Shape;826;p10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" name="Google Shape;827;p10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8" name="Google Shape;828;p10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829" name="Google Shape;829;p10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p10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1" name="Google Shape;831;p10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832" name="Google Shape;832;p10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p10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4" name="Google Shape;834;p10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835" name="Google Shape;835;p10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" name="Google Shape;836;p10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7" name="Google Shape;837;p10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838" name="Google Shape;838;p10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p10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p10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841" name="Google Shape;841;p10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10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3" name="Google Shape;843;p10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844" name="Google Shape;844;p10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10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6" name="Google Shape;846;p10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847" name="Google Shape;847;p10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10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9" name="Google Shape;849;p10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850" name="Google Shape;850;p10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10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2" name="Google Shape;852;p10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853" name="Google Shape;853;p10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10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5" name="Google Shape;855;p10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856" name="Google Shape;856;p10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10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8" name="Google Shape;858;p10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859" name="Google Shape;859;p10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10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1" name="Google Shape;861;p10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862" name="Google Shape;862;p10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10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4" name="Google Shape;864;p10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865" name="Google Shape;865;p10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10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7" name="Google Shape;867;p10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868" name="Google Shape;868;p10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10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0" name="Google Shape;870;p10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871" name="Google Shape;871;p10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10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3" name="Google Shape;873;p10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874" name="Google Shape;874;p10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10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6" name="Google Shape;876;p10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877" name="Google Shape;877;p10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10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9" name="Google Shape;879;p10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880" name="Google Shape;880;p10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10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2" name="Google Shape;882;p10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83" name="Google Shape;883;p10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10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10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86" name="Google Shape;886;p10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10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8" name="Google Shape;888;p10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89" name="Google Shape;889;p10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10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10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92" name="Google Shape;892;p10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p10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10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95" name="Google Shape;895;p10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10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7" name="Google Shape;897;p10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898" name="Google Shape;898;p10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10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900" name="Google Shape;900;p10"/>
          <p:cNvGrpSpPr/>
          <p:nvPr/>
        </p:nvGrpSpPr>
        <p:grpSpPr>
          <a:xfrm rot="-1021791">
            <a:off x="1560558" y="-22571"/>
            <a:ext cx="1617083" cy="346281"/>
            <a:chOff x="1808063" y="4294338"/>
            <a:chExt cx="3370782" cy="721817"/>
          </a:xfrm>
        </p:grpSpPr>
        <p:sp>
          <p:nvSpPr>
            <p:cNvPr id="901" name="Google Shape;901;p10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2568814" y="4351428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10"/>
          <p:cNvGrpSpPr/>
          <p:nvPr/>
        </p:nvGrpSpPr>
        <p:grpSpPr>
          <a:xfrm>
            <a:off x="6927503" y="-227632"/>
            <a:ext cx="1677433" cy="1002484"/>
            <a:chOff x="5159450" y="1919950"/>
            <a:chExt cx="1541050" cy="862500"/>
          </a:xfrm>
        </p:grpSpPr>
        <p:sp>
          <p:nvSpPr>
            <p:cNvPr id="912" name="Google Shape;912;p10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3" name="Google Shape;913;p10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14" name="Google Shape;914;p10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5" name="Google Shape;915;p10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916" name="Google Shape;916;p10"/>
          <p:cNvGrpSpPr/>
          <p:nvPr/>
        </p:nvGrpSpPr>
        <p:grpSpPr>
          <a:xfrm>
            <a:off x="8020917" y="3800198"/>
            <a:ext cx="786565" cy="790133"/>
            <a:chOff x="-3852025" y="2764950"/>
            <a:chExt cx="291450" cy="293000"/>
          </a:xfrm>
        </p:grpSpPr>
        <p:sp>
          <p:nvSpPr>
            <p:cNvPr id="917" name="Google Shape;917;p10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19;p10"/>
          <p:cNvGrpSpPr/>
          <p:nvPr/>
        </p:nvGrpSpPr>
        <p:grpSpPr>
          <a:xfrm>
            <a:off x="4211336" y="4376795"/>
            <a:ext cx="874977" cy="719601"/>
            <a:chOff x="7608988" y="2093194"/>
            <a:chExt cx="817277" cy="672147"/>
          </a:xfrm>
        </p:grpSpPr>
        <p:cxnSp>
          <p:nvCxnSpPr>
            <p:cNvPr id="920" name="Google Shape;920;p10"/>
            <p:cNvCxnSpPr/>
            <p:nvPr/>
          </p:nvCxnSpPr>
          <p:spPr>
            <a:xfrm flipH="1" rot="5400000">
              <a:off x="7620257" y="2136491"/>
              <a:ext cx="129900" cy="111300"/>
            </a:xfrm>
            <a:prstGeom prst="bentConnector3">
              <a:avLst>
                <a:gd fmla="val 1697063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1" name="Google Shape;921;p10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fmla="val 1697063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2" name="Google Shape;922;p10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fmla="val -1622865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3" name="Google Shape;923;p10"/>
            <p:cNvCxnSpPr/>
            <p:nvPr/>
          </p:nvCxnSpPr>
          <p:spPr>
            <a:xfrm flipH="1" rot="-5400000">
              <a:off x="8285120" y="2644741"/>
              <a:ext cx="129900" cy="111300"/>
            </a:xfrm>
            <a:prstGeom prst="bentConnector3">
              <a:avLst>
                <a:gd fmla="val -1622865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p10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p10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26" name="Google Shape;926;p10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927" name="Google Shape;927;p10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28" name="Google Shape;928;p1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" name="Google Shape;929;p1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" name="Google Shape;930;p1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1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" name="Google Shape;932;p1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" name="Google Shape;933;p1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1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10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6" name="Google Shape;936;p1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" name="Google Shape;937;p1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1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1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1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1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" name="Google Shape;942;p1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b="0" i="0" sz="23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tackoverflow.com/questions/18304376/sql-server-when-to-use-clustered-vs-non-clustered-index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4400">
                <a:latin typeface="Vazirmatn"/>
                <a:ea typeface="Vazirmatn"/>
                <a:cs typeface="Vazirmatn"/>
                <a:sym typeface="Vazirmatn"/>
              </a:rPr>
              <a:t>Non Clustered Index Database</a:t>
            </a:r>
            <a:endParaRPr b="1" sz="44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48" name="Google Shape;948;p11"/>
          <p:cNvSpPr txBox="1"/>
          <p:nvPr>
            <p:ph idx="1" type="subTitle"/>
          </p:nvPr>
        </p:nvSpPr>
        <p:spPr>
          <a:xfrm>
            <a:off x="2392500" y="3702506"/>
            <a:ext cx="4359000" cy="122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دنیا نوابی</a:t>
            </a:r>
            <a:r>
              <a:rPr i="0"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، </a:t>
            </a: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ایمان محمدی</a:t>
            </a:r>
            <a:r>
              <a:rPr i="0"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، </a:t>
            </a: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شایان صالحی</a:t>
            </a:r>
            <a:endParaRPr sz="17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i="0" sz="1700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i="0"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پاییز </a:t>
            </a: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۱۴۰۲</a:t>
            </a:r>
            <a:endParaRPr sz="1700">
              <a:latin typeface="Vazirmatn"/>
              <a:ea typeface="Vazirmatn"/>
              <a:cs typeface="Vazirmatn"/>
              <a:sym typeface="Vazirmatn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70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0"/>
          <p:cNvSpPr txBox="1"/>
          <p:nvPr/>
        </p:nvSpPr>
        <p:spPr>
          <a:xfrm>
            <a:off x="1227302" y="1241850"/>
            <a:ext cx="668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یک سوال؟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56" name="Google Shape;1056;p20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57" name="Google Shape;1057;p20"/>
          <p:cNvSpPr txBox="1"/>
          <p:nvPr/>
        </p:nvSpPr>
        <p:spPr>
          <a:xfrm>
            <a:off x="702723" y="4688075"/>
            <a:ext cx="45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۱۰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58" name="Google Shape;1058;p20"/>
          <p:cNvSpPr txBox="1"/>
          <p:nvPr/>
        </p:nvSpPr>
        <p:spPr>
          <a:xfrm>
            <a:off x="88575" y="4688075"/>
            <a:ext cx="45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idx="1" type="subTitle"/>
          </p:nvPr>
        </p:nvSpPr>
        <p:spPr>
          <a:xfrm>
            <a:off x="2100450" y="5179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rgbClr val="191919"/>
                </a:solidFill>
                <a:latin typeface="Vazirmatn"/>
                <a:ea typeface="Vazirmatn"/>
                <a:cs typeface="Vazirmatn"/>
                <a:sym typeface="Vazirmatn"/>
              </a:rPr>
              <a:t>انواع اندیس غیر خوشه‌ای</a:t>
            </a:r>
            <a:endParaRPr b="1" sz="2800">
              <a:solidFill>
                <a:srgbClr val="191919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64" name="Google Shape;1064;p21"/>
          <p:cNvSpPr txBox="1"/>
          <p:nvPr/>
        </p:nvSpPr>
        <p:spPr>
          <a:xfrm>
            <a:off x="4292000" y="1685925"/>
            <a:ext cx="429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براساس نوع داده‌ها موجود در برگ‌ها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65" name="Google Shape;1065;p21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66" name="Google Shape;1066;p21"/>
          <p:cNvSpPr txBox="1"/>
          <p:nvPr/>
        </p:nvSpPr>
        <p:spPr>
          <a:xfrm>
            <a:off x="702724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67" name="Google Shape;1067;p21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68" name="Google Shape;10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149" y="1746125"/>
            <a:ext cx="2735850" cy="27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2"/>
          <p:cNvSpPr txBox="1"/>
          <p:nvPr>
            <p:ph idx="1" type="subTitle"/>
          </p:nvPr>
        </p:nvSpPr>
        <p:spPr>
          <a:xfrm>
            <a:off x="2100450" y="305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اندیس غیر خوشه‌ای نوع اول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74" name="Google Shape;1074;p22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75" name="Google Shape;1075;p22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76" name="Google Shape;1076;p22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77" name="Google Shape;10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49" y="1479950"/>
            <a:ext cx="5488475" cy="330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3"/>
          <p:cNvSpPr txBox="1"/>
          <p:nvPr>
            <p:ph idx="1" type="subTitle"/>
          </p:nvPr>
        </p:nvSpPr>
        <p:spPr>
          <a:xfrm>
            <a:off x="2100450" y="305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اندیس غیر خوشه‌ای نوع دوم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3" name="Google Shape;1083;p23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4" name="Google Shape;1084;p23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5" name="Google Shape;1085;p23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86" name="Google Shape;10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823" y="1483000"/>
            <a:ext cx="5444349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4"/>
          <p:cNvSpPr txBox="1"/>
          <p:nvPr/>
        </p:nvSpPr>
        <p:spPr>
          <a:xfrm>
            <a:off x="1227302" y="615225"/>
            <a:ext cx="6689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اندیس‌گذاری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Indexing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92" name="Google Shape;1092;p24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93" name="Google Shape;1093;p24"/>
          <p:cNvSpPr txBox="1"/>
          <p:nvPr/>
        </p:nvSpPr>
        <p:spPr>
          <a:xfrm>
            <a:off x="702724" y="4688075"/>
            <a:ext cx="3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۱۴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94" name="Google Shape;1094;p24"/>
          <p:cNvSpPr txBox="1"/>
          <p:nvPr/>
        </p:nvSpPr>
        <p:spPr>
          <a:xfrm>
            <a:off x="135823" y="4688075"/>
            <a:ext cx="4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5"/>
          <p:cNvSpPr txBox="1"/>
          <p:nvPr>
            <p:ph type="title"/>
          </p:nvPr>
        </p:nvSpPr>
        <p:spPr>
          <a:xfrm>
            <a:off x="720000" y="4884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ایجاد اندیس غیرخوشه‌ای در پایگاه داده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0" name="Google Shape;1100;p25"/>
          <p:cNvSpPr txBox="1"/>
          <p:nvPr/>
        </p:nvSpPr>
        <p:spPr>
          <a:xfrm>
            <a:off x="189600" y="1303350"/>
            <a:ext cx="8234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روش‌های ایجاد اندیس غیر خوشه‌ای در پایگاه داده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ایجاد اندیس با استفاده از دستور CREATE INDEX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ایجاد اندیس در محیط گرافیکی مدیریت پایگاه داده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1" name="Google Shape;1101;p25"/>
          <p:cNvSpPr txBox="1"/>
          <p:nvPr/>
        </p:nvSpPr>
        <p:spPr>
          <a:xfrm>
            <a:off x="772247" y="46175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2" name="Google Shape;1102;p25"/>
          <p:cNvSpPr txBox="1"/>
          <p:nvPr/>
        </p:nvSpPr>
        <p:spPr>
          <a:xfrm>
            <a:off x="1037973" y="46175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3" name="Google Shape;1103;p25"/>
          <p:cNvSpPr txBox="1"/>
          <p:nvPr/>
        </p:nvSpPr>
        <p:spPr>
          <a:xfrm>
            <a:off x="482873" y="46175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6"/>
          <p:cNvSpPr txBox="1"/>
          <p:nvPr/>
        </p:nvSpPr>
        <p:spPr>
          <a:xfrm>
            <a:off x="1227302" y="933800"/>
            <a:ext cx="668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روش های ایجاد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9" name="Google Shape;1109;p26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10" name="Google Shape;1110;p26"/>
          <p:cNvSpPr txBox="1"/>
          <p:nvPr/>
        </p:nvSpPr>
        <p:spPr>
          <a:xfrm>
            <a:off x="702724" y="4688075"/>
            <a:ext cx="3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۱۶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11" name="Google Shape;1111;p26"/>
          <p:cNvSpPr txBox="1"/>
          <p:nvPr/>
        </p:nvSpPr>
        <p:spPr>
          <a:xfrm>
            <a:off x="135823" y="4688075"/>
            <a:ext cx="4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7"/>
          <p:cNvSpPr txBox="1"/>
          <p:nvPr>
            <p:ph type="title"/>
          </p:nvPr>
        </p:nvSpPr>
        <p:spPr>
          <a:xfrm>
            <a:off x="720000" y="6839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fa-IR" sz="28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ایجاد اندیس با استفاده از دستور CREATE INDEX</a:t>
            </a:r>
            <a:endParaRPr b="1" sz="2800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27"/>
          <p:cNvSpPr/>
          <p:nvPr/>
        </p:nvSpPr>
        <p:spPr>
          <a:xfrm>
            <a:off x="501725" y="3058800"/>
            <a:ext cx="6006300" cy="6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7"/>
          <p:cNvSpPr txBox="1"/>
          <p:nvPr/>
        </p:nvSpPr>
        <p:spPr>
          <a:xfrm>
            <a:off x="501725" y="3086975"/>
            <a:ext cx="567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NONCLUSTERED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a-IR" sz="13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fa-IR" sz="13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19" name="Google Shape;1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00" y="2701450"/>
            <a:ext cx="6023850" cy="9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27"/>
          <p:cNvSpPr txBox="1"/>
          <p:nvPr/>
        </p:nvSpPr>
        <p:spPr>
          <a:xfrm>
            <a:off x="424950" y="3058800"/>
            <a:ext cx="608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NONCLUSTERED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NCI_Employee_Email</a:t>
            </a:r>
            <a:endParaRPr sz="13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dbo</a:t>
            </a:r>
            <a:r>
              <a:rPr lang="fa-IR" sz="13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</a:t>
            </a:r>
            <a:r>
              <a:rPr lang="fa-IR" sz="13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fa-IR" sz="13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1" name="Google Shape;1121;p27"/>
          <p:cNvSpPr/>
          <p:nvPr/>
        </p:nvSpPr>
        <p:spPr>
          <a:xfrm>
            <a:off x="614625" y="-13800"/>
            <a:ext cx="4200" cy="1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7"/>
          <p:cNvSpPr/>
          <p:nvPr/>
        </p:nvSpPr>
        <p:spPr>
          <a:xfrm>
            <a:off x="548025" y="1676675"/>
            <a:ext cx="6006300" cy="6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7"/>
          <p:cNvSpPr txBox="1"/>
          <p:nvPr/>
        </p:nvSpPr>
        <p:spPr>
          <a:xfrm>
            <a:off x="576500" y="1749500"/>
            <a:ext cx="567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NONCLUSTERED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a-IR" sz="13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fa-IR" sz="13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24" name="Google Shape;1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00" y="1319325"/>
            <a:ext cx="6023850" cy="9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7"/>
          <p:cNvSpPr txBox="1"/>
          <p:nvPr/>
        </p:nvSpPr>
        <p:spPr>
          <a:xfrm>
            <a:off x="362650" y="1649822"/>
            <a:ext cx="600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NONCLUSTERED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index_name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fa-IR" sz="13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lang="fa-IR" sz="135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fa-IR" sz="13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a-IR" sz="135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fa-IR" sz="135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77A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6" name="Google Shape;1126;p27"/>
          <p:cNvSpPr/>
          <p:nvPr/>
        </p:nvSpPr>
        <p:spPr>
          <a:xfrm>
            <a:off x="1138300" y="2018425"/>
            <a:ext cx="1899900" cy="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7"/>
          <p:cNvSpPr/>
          <p:nvPr/>
        </p:nvSpPr>
        <p:spPr>
          <a:xfrm>
            <a:off x="1414350" y="3540775"/>
            <a:ext cx="219300" cy="4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7"/>
          <p:cNvSpPr/>
          <p:nvPr/>
        </p:nvSpPr>
        <p:spPr>
          <a:xfrm>
            <a:off x="561850" y="3410875"/>
            <a:ext cx="57000" cy="1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7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30" name="Google Shape;1130;p27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31" name="Google Shape;1131;p27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699" y="848713"/>
            <a:ext cx="6972625" cy="34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28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38" name="Google Shape;1138;p28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39" name="Google Shape;1139;p28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37" y="725950"/>
            <a:ext cx="7532577" cy="36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9"/>
          <p:cNvSpPr txBox="1"/>
          <p:nvPr/>
        </p:nvSpPr>
        <p:spPr>
          <a:xfrm>
            <a:off x="6334575" y="1273075"/>
            <a:ext cx="7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146" name="Google Shape;1146;p29"/>
          <p:cNvSpPr/>
          <p:nvPr/>
        </p:nvSpPr>
        <p:spPr>
          <a:xfrm>
            <a:off x="6237150" y="1244675"/>
            <a:ext cx="1088100" cy="5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29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48" name="Google Shape;1148;p29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49" name="Google Shape;1149;p29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2"/>
          <p:cNvSpPr txBox="1"/>
          <p:nvPr>
            <p:ph idx="1" type="subTitle"/>
          </p:nvPr>
        </p:nvSpPr>
        <p:spPr>
          <a:xfrm>
            <a:off x="1458125" y="490215"/>
            <a:ext cx="62277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a-IR" sz="3200">
                <a:solidFill>
                  <a:srgbClr val="00ADC6"/>
                </a:solidFill>
                <a:latin typeface="Vazirmatn SemiBold"/>
                <a:ea typeface="Vazirmatn SemiBold"/>
                <a:cs typeface="Vazirmatn SemiBold"/>
                <a:sym typeface="Vazirmatn SemiBold"/>
              </a:rPr>
              <a:t>روند ارائه</a:t>
            </a:r>
            <a:endParaRPr sz="3200">
              <a:solidFill>
                <a:srgbClr val="00ADC6"/>
              </a:solidFill>
              <a:latin typeface="Vazirmatn SemiBold"/>
              <a:ea typeface="Vazirmatn SemiBold"/>
              <a:cs typeface="Vazirmatn SemiBold"/>
              <a:sym typeface="Vazirmatn SemiBold"/>
            </a:endParaRPr>
          </a:p>
        </p:txBody>
      </p:sp>
      <p:cxnSp>
        <p:nvCxnSpPr>
          <p:cNvPr id="954" name="Google Shape;954;p12"/>
          <p:cNvCxnSpPr/>
          <p:nvPr/>
        </p:nvCxnSpPr>
        <p:spPr>
          <a:xfrm>
            <a:off x="2330823" y="2561113"/>
            <a:ext cx="4635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12"/>
          <p:cNvSpPr/>
          <p:nvPr/>
        </p:nvSpPr>
        <p:spPr>
          <a:xfrm>
            <a:off x="3476585" y="2620538"/>
            <a:ext cx="102970" cy="100686"/>
          </a:xfrm>
          <a:custGeom>
            <a:rect b="b" l="l" r="r" t="t"/>
            <a:pathLst>
              <a:path extrusionOk="0" h="2742" w="2804">
                <a:moveTo>
                  <a:pt x="2430" y="0"/>
                </a:moveTo>
                <a:cubicBezTo>
                  <a:pt x="2339" y="0"/>
                  <a:pt x="2253" y="32"/>
                  <a:pt x="2205" y="95"/>
                </a:cubicBezTo>
                <a:lnTo>
                  <a:pt x="95" y="2174"/>
                </a:lnTo>
                <a:cubicBezTo>
                  <a:pt x="0" y="2300"/>
                  <a:pt x="0" y="2521"/>
                  <a:pt x="95" y="2647"/>
                </a:cubicBezTo>
                <a:cubicBezTo>
                  <a:pt x="158" y="2710"/>
                  <a:pt x="236" y="2741"/>
                  <a:pt x="319" y="2741"/>
                </a:cubicBezTo>
                <a:cubicBezTo>
                  <a:pt x="402" y="2741"/>
                  <a:pt x="488" y="2710"/>
                  <a:pt x="567" y="2647"/>
                </a:cubicBezTo>
                <a:lnTo>
                  <a:pt x="2678" y="567"/>
                </a:lnTo>
                <a:cubicBezTo>
                  <a:pt x="2804" y="441"/>
                  <a:pt x="2804" y="221"/>
                  <a:pt x="2678" y="95"/>
                </a:cubicBezTo>
                <a:cubicBezTo>
                  <a:pt x="2615" y="32"/>
                  <a:pt x="2520" y="0"/>
                  <a:pt x="24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6" name="Google Shape;956;p12"/>
          <p:cNvGrpSpPr/>
          <p:nvPr/>
        </p:nvGrpSpPr>
        <p:grpSpPr>
          <a:xfrm>
            <a:off x="5620436" y="2326712"/>
            <a:ext cx="137446" cy="137437"/>
            <a:chOff x="-34217275" y="2631050"/>
            <a:chExt cx="91375" cy="91375"/>
          </a:xfrm>
        </p:grpSpPr>
        <p:sp>
          <p:nvSpPr>
            <p:cNvPr id="957" name="Google Shape;957;p12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2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2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" name="Google Shape;960;p12"/>
          <p:cNvSpPr/>
          <p:nvPr/>
        </p:nvSpPr>
        <p:spPr>
          <a:xfrm>
            <a:off x="7401223" y="2455501"/>
            <a:ext cx="77062" cy="77099"/>
          </a:xfrm>
          <a:custGeom>
            <a:rect b="b" l="l" r="r" t="t"/>
            <a:pathLst>
              <a:path extrusionOk="0" h="2112" w="2111">
                <a:moveTo>
                  <a:pt x="1040" y="662"/>
                </a:moveTo>
                <a:cubicBezTo>
                  <a:pt x="1260" y="662"/>
                  <a:pt x="1418" y="820"/>
                  <a:pt x="1418" y="1009"/>
                </a:cubicBezTo>
                <a:cubicBezTo>
                  <a:pt x="1418" y="1198"/>
                  <a:pt x="1260" y="1355"/>
                  <a:pt x="1040" y="1355"/>
                </a:cubicBezTo>
                <a:cubicBezTo>
                  <a:pt x="851" y="1355"/>
                  <a:pt x="693" y="1198"/>
                  <a:pt x="693" y="1009"/>
                </a:cubicBezTo>
                <a:cubicBezTo>
                  <a:pt x="693" y="820"/>
                  <a:pt x="851" y="662"/>
                  <a:pt x="1040" y="662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40"/>
                </a:cubicBezTo>
                <a:cubicBezTo>
                  <a:pt x="0" y="1639"/>
                  <a:pt x="473" y="2111"/>
                  <a:pt x="1040" y="2111"/>
                </a:cubicBezTo>
                <a:cubicBezTo>
                  <a:pt x="1639" y="2111"/>
                  <a:pt x="2111" y="1639"/>
                  <a:pt x="2111" y="1040"/>
                </a:cubicBezTo>
                <a:cubicBezTo>
                  <a:pt x="2111" y="473"/>
                  <a:pt x="1639" y="1"/>
                  <a:pt x="10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2"/>
          <p:cNvSpPr/>
          <p:nvPr/>
        </p:nvSpPr>
        <p:spPr>
          <a:xfrm>
            <a:off x="2275897" y="2704994"/>
            <a:ext cx="29" cy="29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12"/>
          <p:cNvSpPr/>
          <p:nvPr/>
        </p:nvSpPr>
        <p:spPr>
          <a:xfrm>
            <a:off x="7425513" y="2704994"/>
            <a:ext cx="29" cy="29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2"/>
          <p:cNvSpPr/>
          <p:nvPr/>
        </p:nvSpPr>
        <p:spPr>
          <a:xfrm>
            <a:off x="1045873" y="1927331"/>
            <a:ext cx="1314126" cy="1303164"/>
          </a:xfrm>
          <a:custGeom>
            <a:rect b="b" l="l" r="r" t="t"/>
            <a:pathLst>
              <a:path extrusionOk="0" h="45292" w="45673">
                <a:moveTo>
                  <a:pt x="22646" y="0"/>
                </a:moveTo>
                <a:cubicBezTo>
                  <a:pt x="10227" y="0"/>
                  <a:pt x="0" y="10227"/>
                  <a:pt x="0" y="22646"/>
                </a:cubicBezTo>
                <a:cubicBezTo>
                  <a:pt x="0" y="35444"/>
                  <a:pt x="10227" y="45292"/>
                  <a:pt x="22646" y="45292"/>
                </a:cubicBezTo>
                <a:cubicBezTo>
                  <a:pt x="35445" y="45292"/>
                  <a:pt x="45672" y="35444"/>
                  <a:pt x="45672" y="22646"/>
                </a:cubicBezTo>
                <a:cubicBezTo>
                  <a:pt x="45672" y="10227"/>
                  <a:pt x="3544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2"/>
          <p:cNvSpPr/>
          <p:nvPr/>
        </p:nvSpPr>
        <p:spPr>
          <a:xfrm>
            <a:off x="2958582" y="1927331"/>
            <a:ext cx="1303193" cy="1303164"/>
          </a:xfrm>
          <a:custGeom>
            <a:rect b="b" l="l" r="r" t="t"/>
            <a:pathLst>
              <a:path extrusionOk="0" h="45292" w="45293">
                <a:moveTo>
                  <a:pt x="22646" y="0"/>
                </a:moveTo>
                <a:cubicBezTo>
                  <a:pt x="10228" y="0"/>
                  <a:pt x="0" y="10227"/>
                  <a:pt x="0" y="22646"/>
                </a:cubicBezTo>
                <a:cubicBezTo>
                  <a:pt x="0" y="35444"/>
                  <a:pt x="10228" y="45292"/>
                  <a:pt x="22646" y="45292"/>
                </a:cubicBezTo>
                <a:cubicBezTo>
                  <a:pt x="35065" y="45292"/>
                  <a:pt x="45293" y="35444"/>
                  <a:pt x="45293" y="22646"/>
                </a:cubicBezTo>
                <a:cubicBezTo>
                  <a:pt x="45293" y="10227"/>
                  <a:pt x="3506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2"/>
          <p:cNvSpPr/>
          <p:nvPr/>
        </p:nvSpPr>
        <p:spPr>
          <a:xfrm>
            <a:off x="4871292" y="1927331"/>
            <a:ext cx="1303193" cy="1303164"/>
          </a:xfrm>
          <a:custGeom>
            <a:rect b="b" l="l" r="r" t="t"/>
            <a:pathLst>
              <a:path extrusionOk="0" h="45292" w="45293">
                <a:moveTo>
                  <a:pt x="22647" y="0"/>
                </a:moveTo>
                <a:cubicBezTo>
                  <a:pt x="9877" y="0"/>
                  <a:pt x="1" y="10227"/>
                  <a:pt x="1" y="22646"/>
                </a:cubicBezTo>
                <a:cubicBezTo>
                  <a:pt x="1" y="35444"/>
                  <a:pt x="9877" y="45292"/>
                  <a:pt x="22647" y="45292"/>
                </a:cubicBezTo>
                <a:cubicBezTo>
                  <a:pt x="35066" y="45292"/>
                  <a:pt x="45293" y="35444"/>
                  <a:pt x="45293" y="22646"/>
                </a:cubicBezTo>
                <a:cubicBezTo>
                  <a:pt x="45293" y="10227"/>
                  <a:pt x="35066" y="0"/>
                  <a:pt x="226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2"/>
          <p:cNvSpPr/>
          <p:nvPr/>
        </p:nvSpPr>
        <p:spPr>
          <a:xfrm>
            <a:off x="6773931" y="1927331"/>
            <a:ext cx="1303193" cy="1303164"/>
          </a:xfrm>
          <a:custGeom>
            <a:rect b="b" l="l" r="r" t="t"/>
            <a:pathLst>
              <a:path extrusionOk="0" h="45292" w="45293">
                <a:moveTo>
                  <a:pt x="22646" y="0"/>
                </a:moveTo>
                <a:cubicBezTo>
                  <a:pt x="10228" y="0"/>
                  <a:pt x="0" y="10227"/>
                  <a:pt x="0" y="22646"/>
                </a:cubicBezTo>
                <a:cubicBezTo>
                  <a:pt x="0" y="35444"/>
                  <a:pt x="10228" y="45292"/>
                  <a:pt x="22646" y="45292"/>
                </a:cubicBezTo>
                <a:cubicBezTo>
                  <a:pt x="35416" y="45292"/>
                  <a:pt x="45293" y="35444"/>
                  <a:pt x="45293" y="22646"/>
                </a:cubicBezTo>
                <a:cubicBezTo>
                  <a:pt x="45293" y="10227"/>
                  <a:pt x="35416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2"/>
          <p:cNvSpPr txBox="1"/>
          <p:nvPr/>
        </p:nvSpPr>
        <p:spPr>
          <a:xfrm>
            <a:off x="554400" y="3353013"/>
            <a:ext cx="205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a-IR" sz="1800">
                <a:solidFill>
                  <a:schemeClr val="dk1"/>
                </a:solidFill>
                <a:latin typeface="Vazirmatn ExtraBold"/>
                <a:ea typeface="Vazirmatn ExtraBold"/>
                <a:cs typeface="Vazirmatn ExtraBold"/>
                <a:sym typeface="Vazirmatn ExtraBold"/>
              </a:rPr>
              <a:t>نکات مهم</a:t>
            </a:r>
            <a:endParaRPr sz="1800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</p:txBody>
      </p:sp>
      <p:sp>
        <p:nvSpPr>
          <p:cNvPr id="968" name="Google Shape;968;p12"/>
          <p:cNvSpPr txBox="1"/>
          <p:nvPr/>
        </p:nvSpPr>
        <p:spPr>
          <a:xfrm>
            <a:off x="2495500" y="3353038"/>
            <a:ext cx="205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a-IR" sz="1600">
                <a:solidFill>
                  <a:schemeClr val="dk1"/>
                </a:solidFill>
                <a:latin typeface="Vazirmatn ExtraBold"/>
                <a:ea typeface="Vazirmatn ExtraBold"/>
                <a:cs typeface="Vazirmatn ExtraBold"/>
                <a:sym typeface="Vazirmatn ExtraBold"/>
              </a:rPr>
              <a:t>اندیس غیر خوشه‌ای</a:t>
            </a:r>
            <a:endParaRPr sz="1600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</p:txBody>
      </p:sp>
      <p:sp>
        <p:nvSpPr>
          <p:cNvPr id="969" name="Google Shape;969;p12"/>
          <p:cNvSpPr txBox="1"/>
          <p:nvPr/>
        </p:nvSpPr>
        <p:spPr>
          <a:xfrm>
            <a:off x="4460425" y="3353050"/>
            <a:ext cx="21600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a-IR" sz="1600">
                <a:solidFill>
                  <a:schemeClr val="dk1"/>
                </a:solidFill>
                <a:latin typeface="Vazirmatn ExtraBold"/>
                <a:ea typeface="Vazirmatn ExtraBold"/>
                <a:cs typeface="Vazirmatn ExtraBold"/>
                <a:sym typeface="Vazirmatn ExtraBold"/>
              </a:rPr>
              <a:t>اندیس در پایگاه داده</a:t>
            </a:r>
            <a:endParaRPr i="0" sz="1600" u="none" cap="none" strike="noStrike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</p:txBody>
      </p:sp>
      <p:sp>
        <p:nvSpPr>
          <p:cNvPr id="970" name="Google Shape;970;p12"/>
          <p:cNvSpPr txBox="1"/>
          <p:nvPr/>
        </p:nvSpPr>
        <p:spPr>
          <a:xfrm>
            <a:off x="6620473" y="3353038"/>
            <a:ext cx="18924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fa-IR" sz="1800" u="none" cap="none" strike="noStrike">
                <a:solidFill>
                  <a:schemeClr val="dk1"/>
                </a:solidFill>
                <a:latin typeface="Vazirmatn ExtraBold"/>
                <a:ea typeface="Vazirmatn ExtraBold"/>
                <a:cs typeface="Vazirmatn ExtraBold"/>
                <a:sym typeface="Vazirmatn ExtraBold"/>
              </a:rPr>
              <a:t>مقدمه</a:t>
            </a:r>
            <a:endParaRPr i="0" sz="1800" u="none" cap="none" strike="noStrike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</p:txBody>
      </p:sp>
      <p:grpSp>
        <p:nvGrpSpPr>
          <p:cNvPr id="971" name="Google Shape;971;p12"/>
          <p:cNvGrpSpPr/>
          <p:nvPr/>
        </p:nvGrpSpPr>
        <p:grpSpPr>
          <a:xfrm>
            <a:off x="951700" y="1817997"/>
            <a:ext cx="7240600" cy="1507504"/>
            <a:chOff x="951702" y="1498059"/>
            <a:chExt cx="7240600" cy="1507504"/>
          </a:xfrm>
        </p:grpSpPr>
        <p:sp>
          <p:nvSpPr>
            <p:cNvPr id="972" name="Google Shape;972;p12"/>
            <p:cNvSpPr/>
            <p:nvPr/>
          </p:nvSpPr>
          <p:spPr>
            <a:xfrm>
              <a:off x="951702" y="2059696"/>
              <a:ext cx="7240600" cy="945867"/>
            </a:xfrm>
            <a:custGeom>
              <a:rect b="b" l="l" r="r" t="t"/>
              <a:pathLst>
                <a:path extrusionOk="0" h="32874" w="251650">
                  <a:moveTo>
                    <a:pt x="59172" y="1"/>
                  </a:moveTo>
                  <a:cubicBezTo>
                    <a:pt x="54789" y="1"/>
                    <a:pt x="51137" y="3273"/>
                    <a:pt x="51137" y="8036"/>
                  </a:cubicBezTo>
                  <a:cubicBezTo>
                    <a:pt x="50757" y="21186"/>
                    <a:pt x="39799" y="32143"/>
                    <a:pt x="25919" y="32143"/>
                  </a:cubicBezTo>
                  <a:cubicBezTo>
                    <a:pt x="12770" y="32143"/>
                    <a:pt x="1812" y="21536"/>
                    <a:pt x="1082" y="8767"/>
                  </a:cubicBezTo>
                  <a:cubicBezTo>
                    <a:pt x="1461" y="8387"/>
                    <a:pt x="1461" y="8036"/>
                    <a:pt x="1461" y="7656"/>
                  </a:cubicBezTo>
                  <a:cubicBezTo>
                    <a:pt x="1461" y="7306"/>
                    <a:pt x="1082" y="6926"/>
                    <a:pt x="731" y="6926"/>
                  </a:cubicBezTo>
                  <a:cubicBezTo>
                    <a:pt x="351" y="6926"/>
                    <a:pt x="0" y="7306"/>
                    <a:pt x="0" y="7656"/>
                  </a:cubicBezTo>
                  <a:cubicBezTo>
                    <a:pt x="0" y="8036"/>
                    <a:pt x="0" y="8387"/>
                    <a:pt x="351" y="8767"/>
                  </a:cubicBezTo>
                  <a:cubicBezTo>
                    <a:pt x="1082" y="21916"/>
                    <a:pt x="12419" y="32874"/>
                    <a:pt x="25919" y="32874"/>
                  </a:cubicBezTo>
                  <a:cubicBezTo>
                    <a:pt x="40179" y="32874"/>
                    <a:pt x="51487" y="21536"/>
                    <a:pt x="51867" y="8036"/>
                  </a:cubicBezTo>
                  <a:cubicBezTo>
                    <a:pt x="51867" y="3653"/>
                    <a:pt x="55140" y="731"/>
                    <a:pt x="59172" y="731"/>
                  </a:cubicBezTo>
                  <a:cubicBezTo>
                    <a:pt x="63556" y="731"/>
                    <a:pt x="66828" y="3653"/>
                    <a:pt x="66828" y="8036"/>
                  </a:cubicBezTo>
                  <a:cubicBezTo>
                    <a:pt x="67208" y="21536"/>
                    <a:pt x="78517" y="32874"/>
                    <a:pt x="92396" y="32874"/>
                  </a:cubicBezTo>
                  <a:cubicBezTo>
                    <a:pt x="106276" y="32874"/>
                    <a:pt x="117614" y="21536"/>
                    <a:pt x="118345" y="8036"/>
                  </a:cubicBezTo>
                  <a:cubicBezTo>
                    <a:pt x="118345" y="3653"/>
                    <a:pt x="121617" y="731"/>
                    <a:pt x="125650" y="731"/>
                  </a:cubicBezTo>
                  <a:cubicBezTo>
                    <a:pt x="129653" y="731"/>
                    <a:pt x="132955" y="3653"/>
                    <a:pt x="132955" y="8036"/>
                  </a:cubicBezTo>
                  <a:cubicBezTo>
                    <a:pt x="133306" y="21536"/>
                    <a:pt x="144994" y="32874"/>
                    <a:pt x="158874" y="32874"/>
                  </a:cubicBezTo>
                  <a:cubicBezTo>
                    <a:pt x="172754" y="32874"/>
                    <a:pt x="184091" y="21536"/>
                    <a:pt x="184442" y="8036"/>
                  </a:cubicBezTo>
                  <a:cubicBezTo>
                    <a:pt x="184442" y="3653"/>
                    <a:pt x="187744" y="731"/>
                    <a:pt x="192127" y="731"/>
                  </a:cubicBezTo>
                  <a:cubicBezTo>
                    <a:pt x="196130" y="731"/>
                    <a:pt x="199432" y="3653"/>
                    <a:pt x="199432" y="8036"/>
                  </a:cubicBezTo>
                  <a:cubicBezTo>
                    <a:pt x="199783" y="21536"/>
                    <a:pt x="211121" y="32874"/>
                    <a:pt x="225000" y="32874"/>
                  </a:cubicBezTo>
                  <a:cubicBezTo>
                    <a:pt x="238880" y="32874"/>
                    <a:pt x="250189" y="21916"/>
                    <a:pt x="250919" y="8767"/>
                  </a:cubicBezTo>
                  <a:cubicBezTo>
                    <a:pt x="251299" y="8767"/>
                    <a:pt x="251650" y="8387"/>
                    <a:pt x="251650" y="7656"/>
                  </a:cubicBezTo>
                  <a:cubicBezTo>
                    <a:pt x="251650" y="7306"/>
                    <a:pt x="251299" y="6926"/>
                    <a:pt x="250919" y="6926"/>
                  </a:cubicBezTo>
                  <a:cubicBezTo>
                    <a:pt x="250569" y="6926"/>
                    <a:pt x="250189" y="7306"/>
                    <a:pt x="250189" y="7656"/>
                  </a:cubicBezTo>
                  <a:lnTo>
                    <a:pt x="250189" y="8387"/>
                  </a:lnTo>
                  <a:cubicBezTo>
                    <a:pt x="249458" y="21186"/>
                    <a:pt x="238500" y="32143"/>
                    <a:pt x="225000" y="32143"/>
                  </a:cubicBezTo>
                  <a:cubicBezTo>
                    <a:pt x="211471" y="32143"/>
                    <a:pt x="200513" y="21186"/>
                    <a:pt x="200163" y="8036"/>
                  </a:cubicBezTo>
                  <a:cubicBezTo>
                    <a:pt x="200163" y="3273"/>
                    <a:pt x="196510" y="1"/>
                    <a:pt x="192127" y="1"/>
                  </a:cubicBezTo>
                  <a:cubicBezTo>
                    <a:pt x="187364" y="1"/>
                    <a:pt x="183711" y="3273"/>
                    <a:pt x="183711" y="8036"/>
                  </a:cubicBezTo>
                  <a:cubicBezTo>
                    <a:pt x="183361" y="21186"/>
                    <a:pt x="172403" y="32143"/>
                    <a:pt x="158874" y="32143"/>
                  </a:cubicBezTo>
                  <a:cubicBezTo>
                    <a:pt x="145374" y="32143"/>
                    <a:pt x="134036" y="21186"/>
                    <a:pt x="133685" y="8036"/>
                  </a:cubicBezTo>
                  <a:cubicBezTo>
                    <a:pt x="133685" y="3273"/>
                    <a:pt x="130033" y="1"/>
                    <a:pt x="125650" y="1"/>
                  </a:cubicBezTo>
                  <a:cubicBezTo>
                    <a:pt x="121267" y="1"/>
                    <a:pt x="117614" y="3273"/>
                    <a:pt x="117614" y="8036"/>
                  </a:cubicBezTo>
                  <a:cubicBezTo>
                    <a:pt x="117234" y="21186"/>
                    <a:pt x="105926" y="32143"/>
                    <a:pt x="92396" y="32143"/>
                  </a:cubicBezTo>
                  <a:cubicBezTo>
                    <a:pt x="78896" y="32143"/>
                    <a:pt x="67939" y="21186"/>
                    <a:pt x="67559" y="8036"/>
                  </a:cubicBezTo>
                  <a:cubicBezTo>
                    <a:pt x="67559" y="3273"/>
                    <a:pt x="63906" y="1"/>
                    <a:pt x="59172" y="1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2"/>
            <p:cNvSpPr/>
            <p:nvPr/>
          </p:nvSpPr>
          <p:spPr>
            <a:xfrm rot="10800000">
              <a:off x="951702" y="1498059"/>
              <a:ext cx="7240600" cy="945867"/>
            </a:xfrm>
            <a:custGeom>
              <a:rect b="b" l="l" r="r" t="t"/>
              <a:pathLst>
                <a:path extrusionOk="0" h="32874" w="251650">
                  <a:moveTo>
                    <a:pt x="59172" y="1"/>
                  </a:moveTo>
                  <a:cubicBezTo>
                    <a:pt x="54789" y="1"/>
                    <a:pt x="51137" y="3273"/>
                    <a:pt x="51137" y="8036"/>
                  </a:cubicBezTo>
                  <a:cubicBezTo>
                    <a:pt x="50757" y="21186"/>
                    <a:pt x="39799" y="32143"/>
                    <a:pt x="25919" y="32143"/>
                  </a:cubicBezTo>
                  <a:cubicBezTo>
                    <a:pt x="12770" y="32143"/>
                    <a:pt x="1812" y="21536"/>
                    <a:pt x="1082" y="8767"/>
                  </a:cubicBezTo>
                  <a:cubicBezTo>
                    <a:pt x="1461" y="8387"/>
                    <a:pt x="1461" y="8036"/>
                    <a:pt x="1461" y="7656"/>
                  </a:cubicBezTo>
                  <a:cubicBezTo>
                    <a:pt x="1461" y="7306"/>
                    <a:pt x="1082" y="6926"/>
                    <a:pt x="731" y="6926"/>
                  </a:cubicBezTo>
                  <a:cubicBezTo>
                    <a:pt x="351" y="6926"/>
                    <a:pt x="0" y="7306"/>
                    <a:pt x="0" y="7656"/>
                  </a:cubicBezTo>
                  <a:cubicBezTo>
                    <a:pt x="0" y="8036"/>
                    <a:pt x="0" y="8387"/>
                    <a:pt x="351" y="8767"/>
                  </a:cubicBezTo>
                  <a:cubicBezTo>
                    <a:pt x="1082" y="21916"/>
                    <a:pt x="12419" y="32874"/>
                    <a:pt x="25919" y="32874"/>
                  </a:cubicBezTo>
                  <a:cubicBezTo>
                    <a:pt x="40179" y="32874"/>
                    <a:pt x="51487" y="21536"/>
                    <a:pt x="51867" y="8036"/>
                  </a:cubicBezTo>
                  <a:cubicBezTo>
                    <a:pt x="51867" y="3653"/>
                    <a:pt x="55140" y="731"/>
                    <a:pt x="59172" y="731"/>
                  </a:cubicBezTo>
                  <a:cubicBezTo>
                    <a:pt x="63556" y="731"/>
                    <a:pt x="66828" y="3653"/>
                    <a:pt x="66828" y="8036"/>
                  </a:cubicBezTo>
                  <a:cubicBezTo>
                    <a:pt x="67208" y="21536"/>
                    <a:pt x="78517" y="32874"/>
                    <a:pt x="92396" y="32874"/>
                  </a:cubicBezTo>
                  <a:cubicBezTo>
                    <a:pt x="106276" y="32874"/>
                    <a:pt x="117614" y="21536"/>
                    <a:pt x="118345" y="8036"/>
                  </a:cubicBezTo>
                  <a:cubicBezTo>
                    <a:pt x="118345" y="3653"/>
                    <a:pt x="121617" y="731"/>
                    <a:pt x="125650" y="731"/>
                  </a:cubicBezTo>
                  <a:cubicBezTo>
                    <a:pt x="129653" y="731"/>
                    <a:pt x="132955" y="3653"/>
                    <a:pt x="132955" y="8036"/>
                  </a:cubicBezTo>
                  <a:cubicBezTo>
                    <a:pt x="133306" y="21536"/>
                    <a:pt x="144994" y="32874"/>
                    <a:pt x="158874" y="32874"/>
                  </a:cubicBezTo>
                  <a:cubicBezTo>
                    <a:pt x="172754" y="32874"/>
                    <a:pt x="184091" y="21536"/>
                    <a:pt x="184442" y="8036"/>
                  </a:cubicBezTo>
                  <a:cubicBezTo>
                    <a:pt x="184442" y="3653"/>
                    <a:pt x="187744" y="731"/>
                    <a:pt x="192127" y="731"/>
                  </a:cubicBezTo>
                  <a:cubicBezTo>
                    <a:pt x="196130" y="731"/>
                    <a:pt x="199432" y="3653"/>
                    <a:pt x="199432" y="8036"/>
                  </a:cubicBezTo>
                  <a:cubicBezTo>
                    <a:pt x="199783" y="21536"/>
                    <a:pt x="211121" y="32874"/>
                    <a:pt x="225000" y="32874"/>
                  </a:cubicBezTo>
                  <a:cubicBezTo>
                    <a:pt x="238880" y="32874"/>
                    <a:pt x="250189" y="21916"/>
                    <a:pt x="250919" y="8767"/>
                  </a:cubicBezTo>
                  <a:cubicBezTo>
                    <a:pt x="251299" y="8767"/>
                    <a:pt x="251650" y="8387"/>
                    <a:pt x="251650" y="7656"/>
                  </a:cubicBezTo>
                  <a:cubicBezTo>
                    <a:pt x="251650" y="7306"/>
                    <a:pt x="251299" y="6926"/>
                    <a:pt x="250919" y="6926"/>
                  </a:cubicBezTo>
                  <a:cubicBezTo>
                    <a:pt x="250569" y="6926"/>
                    <a:pt x="250189" y="7306"/>
                    <a:pt x="250189" y="7656"/>
                  </a:cubicBezTo>
                  <a:lnTo>
                    <a:pt x="250189" y="8387"/>
                  </a:lnTo>
                  <a:cubicBezTo>
                    <a:pt x="249458" y="21186"/>
                    <a:pt x="238500" y="32143"/>
                    <a:pt x="225000" y="32143"/>
                  </a:cubicBezTo>
                  <a:cubicBezTo>
                    <a:pt x="211471" y="32143"/>
                    <a:pt x="200513" y="21186"/>
                    <a:pt x="200163" y="8036"/>
                  </a:cubicBezTo>
                  <a:cubicBezTo>
                    <a:pt x="200163" y="3273"/>
                    <a:pt x="196510" y="1"/>
                    <a:pt x="192127" y="1"/>
                  </a:cubicBezTo>
                  <a:cubicBezTo>
                    <a:pt x="187364" y="1"/>
                    <a:pt x="183711" y="3273"/>
                    <a:pt x="183711" y="8036"/>
                  </a:cubicBezTo>
                  <a:cubicBezTo>
                    <a:pt x="183361" y="21186"/>
                    <a:pt x="172403" y="32143"/>
                    <a:pt x="158874" y="32143"/>
                  </a:cubicBezTo>
                  <a:cubicBezTo>
                    <a:pt x="145374" y="32143"/>
                    <a:pt x="134036" y="21186"/>
                    <a:pt x="133685" y="8036"/>
                  </a:cubicBezTo>
                  <a:cubicBezTo>
                    <a:pt x="133685" y="3273"/>
                    <a:pt x="130033" y="1"/>
                    <a:pt x="125650" y="1"/>
                  </a:cubicBezTo>
                  <a:cubicBezTo>
                    <a:pt x="121267" y="1"/>
                    <a:pt x="117614" y="3273"/>
                    <a:pt x="117614" y="8036"/>
                  </a:cubicBezTo>
                  <a:cubicBezTo>
                    <a:pt x="117234" y="21186"/>
                    <a:pt x="105926" y="32143"/>
                    <a:pt x="92396" y="32143"/>
                  </a:cubicBezTo>
                  <a:cubicBezTo>
                    <a:pt x="78896" y="32143"/>
                    <a:pt x="67939" y="21186"/>
                    <a:pt x="67559" y="8036"/>
                  </a:cubicBezTo>
                  <a:cubicBezTo>
                    <a:pt x="67559" y="3273"/>
                    <a:pt x="63906" y="1"/>
                    <a:pt x="59172" y="1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12"/>
          <p:cNvSpPr/>
          <p:nvPr/>
        </p:nvSpPr>
        <p:spPr>
          <a:xfrm>
            <a:off x="3376512" y="2292566"/>
            <a:ext cx="406085" cy="572691"/>
          </a:xfrm>
          <a:custGeom>
            <a:rect b="b" l="l" r="r" t="t"/>
            <a:pathLst>
              <a:path extrusionOk="0" h="13344" w="9462">
                <a:moveTo>
                  <a:pt x="5549" y="771"/>
                </a:moveTo>
                <a:cubicBezTo>
                  <a:pt x="6523" y="771"/>
                  <a:pt x="7324" y="1572"/>
                  <a:pt x="7324" y="2563"/>
                </a:cubicBezTo>
                <a:lnTo>
                  <a:pt x="7324" y="2909"/>
                </a:lnTo>
                <a:lnTo>
                  <a:pt x="7670" y="2955"/>
                </a:lnTo>
                <a:cubicBezTo>
                  <a:pt x="8252" y="3018"/>
                  <a:pt x="8692" y="3521"/>
                  <a:pt x="8692" y="4103"/>
                </a:cubicBezTo>
                <a:cubicBezTo>
                  <a:pt x="8692" y="4731"/>
                  <a:pt x="8173" y="5249"/>
                  <a:pt x="7544" y="5249"/>
                </a:cubicBezTo>
                <a:lnTo>
                  <a:pt x="1934" y="5249"/>
                </a:lnTo>
                <a:cubicBezTo>
                  <a:pt x="1290" y="5249"/>
                  <a:pt x="787" y="4731"/>
                  <a:pt x="787" y="4103"/>
                </a:cubicBezTo>
                <a:cubicBezTo>
                  <a:pt x="787" y="3521"/>
                  <a:pt x="1212" y="3018"/>
                  <a:pt x="1792" y="2955"/>
                </a:cubicBezTo>
                <a:lnTo>
                  <a:pt x="2138" y="2909"/>
                </a:lnTo>
                <a:lnTo>
                  <a:pt x="2138" y="2563"/>
                </a:lnTo>
                <a:cubicBezTo>
                  <a:pt x="2138" y="1871"/>
                  <a:pt x="2689" y="1321"/>
                  <a:pt x="3380" y="1321"/>
                </a:cubicBezTo>
                <a:cubicBezTo>
                  <a:pt x="3537" y="1321"/>
                  <a:pt x="3695" y="1352"/>
                  <a:pt x="3835" y="1415"/>
                </a:cubicBezTo>
                <a:lnTo>
                  <a:pt x="4087" y="1509"/>
                </a:lnTo>
                <a:lnTo>
                  <a:pt x="4260" y="1321"/>
                </a:lnTo>
                <a:cubicBezTo>
                  <a:pt x="4606" y="975"/>
                  <a:pt x="5061" y="771"/>
                  <a:pt x="5549" y="771"/>
                </a:cubicBezTo>
                <a:close/>
                <a:moveTo>
                  <a:pt x="7120" y="10718"/>
                </a:moveTo>
                <a:cubicBezTo>
                  <a:pt x="7560" y="10718"/>
                  <a:pt x="7906" y="11080"/>
                  <a:pt x="7906" y="11504"/>
                </a:cubicBezTo>
                <a:lnTo>
                  <a:pt x="7906" y="11787"/>
                </a:lnTo>
                <a:lnTo>
                  <a:pt x="6335" y="11787"/>
                </a:lnTo>
                <a:lnTo>
                  <a:pt x="6335" y="11504"/>
                </a:lnTo>
                <a:cubicBezTo>
                  <a:pt x="6335" y="11080"/>
                  <a:pt x="6695" y="10718"/>
                  <a:pt x="7120" y="10718"/>
                </a:cubicBezTo>
                <a:close/>
                <a:moveTo>
                  <a:pt x="5549" y="1"/>
                </a:moveTo>
                <a:cubicBezTo>
                  <a:pt x="4920" y="1"/>
                  <a:pt x="4338" y="206"/>
                  <a:pt x="3883" y="614"/>
                </a:cubicBezTo>
                <a:cubicBezTo>
                  <a:pt x="3710" y="566"/>
                  <a:pt x="3552" y="535"/>
                  <a:pt x="3380" y="535"/>
                </a:cubicBezTo>
                <a:cubicBezTo>
                  <a:pt x="2375" y="535"/>
                  <a:pt x="1541" y="1274"/>
                  <a:pt x="1384" y="2249"/>
                </a:cubicBezTo>
                <a:cubicBezTo>
                  <a:pt x="583" y="2484"/>
                  <a:pt x="1" y="3223"/>
                  <a:pt x="1" y="4103"/>
                </a:cubicBezTo>
                <a:cubicBezTo>
                  <a:pt x="1" y="5155"/>
                  <a:pt x="866" y="6035"/>
                  <a:pt x="1934" y="6035"/>
                </a:cubicBezTo>
                <a:lnTo>
                  <a:pt x="4338" y="6035"/>
                </a:lnTo>
                <a:lnTo>
                  <a:pt x="4338" y="6412"/>
                </a:lnTo>
                <a:cubicBezTo>
                  <a:pt x="4338" y="6632"/>
                  <a:pt x="4166" y="6806"/>
                  <a:pt x="3946" y="6806"/>
                </a:cubicBezTo>
                <a:lnTo>
                  <a:pt x="1950" y="6806"/>
                </a:lnTo>
                <a:cubicBezTo>
                  <a:pt x="1306" y="6806"/>
                  <a:pt x="787" y="7340"/>
                  <a:pt x="787" y="7984"/>
                </a:cubicBezTo>
                <a:cubicBezTo>
                  <a:pt x="787" y="8629"/>
                  <a:pt x="1306" y="9163"/>
                  <a:pt x="1950" y="9163"/>
                </a:cubicBezTo>
                <a:lnTo>
                  <a:pt x="6335" y="9163"/>
                </a:lnTo>
                <a:cubicBezTo>
                  <a:pt x="6555" y="9163"/>
                  <a:pt x="6727" y="9335"/>
                  <a:pt x="6727" y="9555"/>
                </a:cubicBezTo>
                <a:lnTo>
                  <a:pt x="6727" y="9995"/>
                </a:lnTo>
                <a:cubicBezTo>
                  <a:pt x="6052" y="10169"/>
                  <a:pt x="5564" y="10781"/>
                  <a:pt x="5564" y="11504"/>
                </a:cubicBezTo>
                <a:lnTo>
                  <a:pt x="5564" y="13343"/>
                </a:lnTo>
                <a:lnTo>
                  <a:pt x="6335" y="13343"/>
                </a:lnTo>
                <a:lnTo>
                  <a:pt x="6335" y="12557"/>
                </a:lnTo>
                <a:lnTo>
                  <a:pt x="7906" y="12557"/>
                </a:lnTo>
                <a:lnTo>
                  <a:pt x="7906" y="13343"/>
                </a:lnTo>
                <a:lnTo>
                  <a:pt x="8692" y="13343"/>
                </a:lnTo>
                <a:lnTo>
                  <a:pt x="8692" y="11504"/>
                </a:lnTo>
                <a:cubicBezTo>
                  <a:pt x="8692" y="10781"/>
                  <a:pt x="8189" y="10169"/>
                  <a:pt x="7513" y="9995"/>
                </a:cubicBezTo>
                <a:lnTo>
                  <a:pt x="7513" y="9555"/>
                </a:lnTo>
                <a:cubicBezTo>
                  <a:pt x="7513" y="8895"/>
                  <a:pt x="6995" y="8377"/>
                  <a:pt x="6335" y="8377"/>
                </a:cubicBezTo>
                <a:lnTo>
                  <a:pt x="1950" y="8377"/>
                </a:lnTo>
                <a:cubicBezTo>
                  <a:pt x="1746" y="8377"/>
                  <a:pt x="1557" y="8204"/>
                  <a:pt x="1557" y="7984"/>
                </a:cubicBezTo>
                <a:cubicBezTo>
                  <a:pt x="1557" y="7764"/>
                  <a:pt x="1746" y="7591"/>
                  <a:pt x="1950" y="7591"/>
                </a:cubicBezTo>
                <a:lnTo>
                  <a:pt x="3946" y="7591"/>
                </a:lnTo>
                <a:cubicBezTo>
                  <a:pt x="4606" y="7591"/>
                  <a:pt x="5124" y="7072"/>
                  <a:pt x="5124" y="6412"/>
                </a:cubicBezTo>
                <a:lnTo>
                  <a:pt x="5124" y="6035"/>
                </a:lnTo>
                <a:lnTo>
                  <a:pt x="7544" y="6035"/>
                </a:lnTo>
                <a:cubicBezTo>
                  <a:pt x="8597" y="6035"/>
                  <a:pt x="9461" y="5155"/>
                  <a:pt x="9461" y="4103"/>
                </a:cubicBezTo>
                <a:cubicBezTo>
                  <a:pt x="9461" y="3223"/>
                  <a:pt x="8895" y="2484"/>
                  <a:pt x="8095" y="2249"/>
                </a:cubicBezTo>
                <a:cubicBezTo>
                  <a:pt x="7937" y="975"/>
                  <a:pt x="6853" y="1"/>
                  <a:pt x="5549" y="1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" name="Google Shape;975;p12"/>
          <p:cNvGrpSpPr/>
          <p:nvPr/>
        </p:nvGrpSpPr>
        <p:grpSpPr>
          <a:xfrm>
            <a:off x="5198150" y="2253810"/>
            <a:ext cx="649488" cy="650209"/>
            <a:chOff x="3149439" y="4026258"/>
            <a:chExt cx="384791" cy="385195"/>
          </a:xfrm>
        </p:grpSpPr>
        <p:sp>
          <p:nvSpPr>
            <p:cNvPr id="976" name="Google Shape;976;p12"/>
            <p:cNvSpPr/>
            <p:nvPr/>
          </p:nvSpPr>
          <p:spPr>
            <a:xfrm>
              <a:off x="3285456" y="4173736"/>
              <a:ext cx="67817" cy="90279"/>
            </a:xfrm>
            <a:custGeom>
              <a:rect b="b" l="l" r="r" t="t"/>
              <a:pathLst>
                <a:path extrusionOk="0" h="3348" w="2515">
                  <a:moveTo>
                    <a:pt x="1682" y="833"/>
                  </a:moveTo>
                  <a:lnTo>
                    <a:pt x="1682" y="1681"/>
                  </a:lnTo>
                  <a:lnTo>
                    <a:pt x="834" y="1681"/>
                  </a:lnTo>
                  <a:lnTo>
                    <a:pt x="834" y="833"/>
                  </a:lnTo>
                  <a:close/>
                  <a:moveTo>
                    <a:pt x="0" y="1"/>
                  </a:moveTo>
                  <a:lnTo>
                    <a:pt x="0" y="3347"/>
                  </a:lnTo>
                  <a:lnTo>
                    <a:pt x="834" y="3347"/>
                  </a:lnTo>
                  <a:lnTo>
                    <a:pt x="834" y="2515"/>
                  </a:lnTo>
                  <a:lnTo>
                    <a:pt x="1682" y="2515"/>
                  </a:lnTo>
                  <a:lnTo>
                    <a:pt x="1682" y="3347"/>
                  </a:lnTo>
                  <a:lnTo>
                    <a:pt x="2514" y="3347"/>
                  </a:lnTo>
                  <a:lnTo>
                    <a:pt x="2514" y="1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2"/>
            <p:cNvSpPr/>
            <p:nvPr/>
          </p:nvSpPr>
          <p:spPr>
            <a:xfrm>
              <a:off x="3375712" y="4173736"/>
              <a:ext cx="22489" cy="90279"/>
            </a:xfrm>
            <a:custGeom>
              <a:rect b="b" l="l" r="r" t="t"/>
              <a:pathLst>
                <a:path extrusionOk="0" h="3348" w="834">
                  <a:moveTo>
                    <a:pt x="1" y="1"/>
                  </a:moveTo>
                  <a:lnTo>
                    <a:pt x="1" y="3347"/>
                  </a:lnTo>
                  <a:lnTo>
                    <a:pt x="833" y="3347"/>
                  </a:lnTo>
                  <a:lnTo>
                    <a:pt x="833" y="1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2"/>
            <p:cNvSpPr/>
            <p:nvPr/>
          </p:nvSpPr>
          <p:spPr>
            <a:xfrm>
              <a:off x="3149439" y="4026258"/>
              <a:ext cx="384791" cy="385195"/>
            </a:xfrm>
            <a:custGeom>
              <a:rect b="b" l="l" r="r" t="t"/>
              <a:pathLst>
                <a:path extrusionOk="0" h="14285" w="14270">
                  <a:moveTo>
                    <a:pt x="10481" y="4212"/>
                  </a:moveTo>
                  <a:lnTo>
                    <a:pt x="10481" y="10073"/>
                  </a:lnTo>
                  <a:lnTo>
                    <a:pt x="3787" y="10073"/>
                  </a:lnTo>
                  <a:lnTo>
                    <a:pt x="3787" y="4212"/>
                  </a:lnTo>
                  <a:close/>
                  <a:moveTo>
                    <a:pt x="6726" y="1"/>
                  </a:moveTo>
                  <a:lnTo>
                    <a:pt x="6726" y="3379"/>
                  </a:lnTo>
                  <a:lnTo>
                    <a:pt x="5878" y="3379"/>
                  </a:lnTo>
                  <a:lnTo>
                    <a:pt x="5878" y="849"/>
                  </a:lnTo>
                  <a:lnTo>
                    <a:pt x="5044" y="849"/>
                  </a:lnTo>
                  <a:lnTo>
                    <a:pt x="5044" y="3379"/>
                  </a:lnTo>
                  <a:lnTo>
                    <a:pt x="2955" y="3379"/>
                  </a:lnTo>
                  <a:lnTo>
                    <a:pt x="2955" y="5061"/>
                  </a:lnTo>
                  <a:lnTo>
                    <a:pt x="833" y="5061"/>
                  </a:lnTo>
                  <a:lnTo>
                    <a:pt x="833" y="5893"/>
                  </a:lnTo>
                  <a:lnTo>
                    <a:pt x="2955" y="5893"/>
                  </a:lnTo>
                  <a:lnTo>
                    <a:pt x="2955" y="6727"/>
                  </a:lnTo>
                  <a:lnTo>
                    <a:pt x="0" y="6727"/>
                  </a:lnTo>
                  <a:lnTo>
                    <a:pt x="0" y="7559"/>
                  </a:lnTo>
                  <a:lnTo>
                    <a:pt x="2955" y="7559"/>
                  </a:lnTo>
                  <a:lnTo>
                    <a:pt x="2955" y="8392"/>
                  </a:lnTo>
                  <a:lnTo>
                    <a:pt x="833" y="8392"/>
                  </a:lnTo>
                  <a:lnTo>
                    <a:pt x="833" y="9241"/>
                  </a:lnTo>
                  <a:lnTo>
                    <a:pt x="2955" y="9241"/>
                  </a:lnTo>
                  <a:lnTo>
                    <a:pt x="2955" y="10907"/>
                  </a:lnTo>
                  <a:lnTo>
                    <a:pt x="5044" y="10907"/>
                  </a:lnTo>
                  <a:lnTo>
                    <a:pt x="5044" y="13453"/>
                  </a:lnTo>
                  <a:lnTo>
                    <a:pt x="5878" y="13453"/>
                  </a:lnTo>
                  <a:lnTo>
                    <a:pt x="5878" y="10907"/>
                  </a:lnTo>
                  <a:lnTo>
                    <a:pt x="6726" y="10907"/>
                  </a:lnTo>
                  <a:lnTo>
                    <a:pt x="6726" y="14285"/>
                  </a:lnTo>
                  <a:lnTo>
                    <a:pt x="7558" y="14285"/>
                  </a:lnTo>
                  <a:lnTo>
                    <a:pt x="7558" y="10907"/>
                  </a:lnTo>
                  <a:lnTo>
                    <a:pt x="8392" y="10907"/>
                  </a:lnTo>
                  <a:lnTo>
                    <a:pt x="8392" y="13453"/>
                  </a:lnTo>
                  <a:lnTo>
                    <a:pt x="9224" y="13453"/>
                  </a:lnTo>
                  <a:lnTo>
                    <a:pt x="9224" y="10907"/>
                  </a:lnTo>
                  <a:lnTo>
                    <a:pt x="11315" y="10907"/>
                  </a:lnTo>
                  <a:lnTo>
                    <a:pt x="11315" y="9241"/>
                  </a:lnTo>
                  <a:lnTo>
                    <a:pt x="13436" y="9241"/>
                  </a:lnTo>
                  <a:lnTo>
                    <a:pt x="13436" y="8392"/>
                  </a:lnTo>
                  <a:lnTo>
                    <a:pt x="11315" y="8392"/>
                  </a:lnTo>
                  <a:lnTo>
                    <a:pt x="11315" y="7559"/>
                  </a:lnTo>
                  <a:lnTo>
                    <a:pt x="14269" y="7559"/>
                  </a:lnTo>
                  <a:lnTo>
                    <a:pt x="14269" y="6727"/>
                  </a:lnTo>
                  <a:lnTo>
                    <a:pt x="11315" y="6727"/>
                  </a:lnTo>
                  <a:lnTo>
                    <a:pt x="11315" y="5893"/>
                  </a:lnTo>
                  <a:lnTo>
                    <a:pt x="13436" y="5893"/>
                  </a:lnTo>
                  <a:lnTo>
                    <a:pt x="13436" y="5061"/>
                  </a:lnTo>
                  <a:lnTo>
                    <a:pt x="11315" y="5061"/>
                  </a:lnTo>
                  <a:lnTo>
                    <a:pt x="11315" y="3379"/>
                  </a:lnTo>
                  <a:lnTo>
                    <a:pt x="9224" y="3379"/>
                  </a:lnTo>
                  <a:lnTo>
                    <a:pt x="9224" y="849"/>
                  </a:lnTo>
                  <a:lnTo>
                    <a:pt x="8392" y="849"/>
                  </a:lnTo>
                  <a:lnTo>
                    <a:pt x="8392" y="3379"/>
                  </a:lnTo>
                  <a:lnTo>
                    <a:pt x="7558" y="3379"/>
                  </a:lnTo>
                  <a:lnTo>
                    <a:pt x="7558" y="1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9" name="Google Shape;979;p12"/>
          <p:cNvGrpSpPr/>
          <p:nvPr/>
        </p:nvGrpSpPr>
        <p:grpSpPr>
          <a:xfrm>
            <a:off x="7100765" y="2332451"/>
            <a:ext cx="649486" cy="496150"/>
            <a:chOff x="4836849" y="2856248"/>
            <a:chExt cx="358931" cy="274207"/>
          </a:xfrm>
        </p:grpSpPr>
        <p:sp>
          <p:nvSpPr>
            <p:cNvPr id="980" name="Google Shape;980;p12"/>
            <p:cNvSpPr/>
            <p:nvPr/>
          </p:nvSpPr>
          <p:spPr>
            <a:xfrm>
              <a:off x="4836849" y="2856248"/>
              <a:ext cx="358931" cy="274207"/>
            </a:xfrm>
            <a:custGeom>
              <a:rect b="b" l="l" r="r" t="t"/>
              <a:pathLst>
                <a:path extrusionOk="0" h="10169" w="13311">
                  <a:moveTo>
                    <a:pt x="6647" y="2358"/>
                  </a:moveTo>
                  <a:cubicBezTo>
                    <a:pt x="7418" y="2358"/>
                    <a:pt x="8109" y="2688"/>
                    <a:pt x="8707" y="3363"/>
                  </a:cubicBezTo>
                  <a:cubicBezTo>
                    <a:pt x="9036" y="3740"/>
                    <a:pt x="9241" y="4103"/>
                    <a:pt x="9335" y="4306"/>
                  </a:cubicBezTo>
                  <a:cubicBezTo>
                    <a:pt x="9099" y="4778"/>
                    <a:pt x="8219" y="6255"/>
                    <a:pt x="6647" y="6255"/>
                  </a:cubicBezTo>
                  <a:cubicBezTo>
                    <a:pt x="5893" y="6255"/>
                    <a:pt x="5202" y="5909"/>
                    <a:pt x="4604" y="5234"/>
                  </a:cubicBezTo>
                  <a:cubicBezTo>
                    <a:pt x="4275" y="4872"/>
                    <a:pt x="4070" y="4495"/>
                    <a:pt x="3961" y="4306"/>
                  </a:cubicBezTo>
                  <a:cubicBezTo>
                    <a:pt x="4212" y="3820"/>
                    <a:pt x="5092" y="2358"/>
                    <a:pt x="6647" y="2358"/>
                  </a:cubicBezTo>
                  <a:close/>
                  <a:moveTo>
                    <a:pt x="5878" y="771"/>
                  </a:moveTo>
                  <a:cubicBezTo>
                    <a:pt x="6082" y="771"/>
                    <a:pt x="6270" y="960"/>
                    <a:pt x="6270" y="1163"/>
                  </a:cubicBezTo>
                  <a:lnTo>
                    <a:pt x="6270" y="1588"/>
                  </a:lnTo>
                  <a:cubicBezTo>
                    <a:pt x="5422" y="1698"/>
                    <a:pt x="4652" y="2138"/>
                    <a:pt x="3992" y="2877"/>
                  </a:cubicBezTo>
                  <a:cubicBezTo>
                    <a:pt x="3442" y="3505"/>
                    <a:pt x="3190" y="4118"/>
                    <a:pt x="3175" y="4149"/>
                  </a:cubicBezTo>
                  <a:lnTo>
                    <a:pt x="3112" y="4306"/>
                  </a:lnTo>
                  <a:lnTo>
                    <a:pt x="3175" y="4448"/>
                  </a:lnTo>
                  <a:cubicBezTo>
                    <a:pt x="3190" y="4480"/>
                    <a:pt x="3442" y="5108"/>
                    <a:pt x="3992" y="5721"/>
                  </a:cubicBezTo>
                  <a:cubicBezTo>
                    <a:pt x="4652" y="6475"/>
                    <a:pt x="5422" y="6900"/>
                    <a:pt x="6270" y="7009"/>
                  </a:cubicBezTo>
                  <a:lnTo>
                    <a:pt x="6270" y="7826"/>
                  </a:lnTo>
                  <a:lnTo>
                    <a:pt x="2342" y="7826"/>
                  </a:lnTo>
                  <a:lnTo>
                    <a:pt x="2342" y="771"/>
                  </a:lnTo>
                  <a:close/>
                  <a:moveTo>
                    <a:pt x="10969" y="771"/>
                  </a:moveTo>
                  <a:lnTo>
                    <a:pt x="10969" y="7826"/>
                  </a:lnTo>
                  <a:lnTo>
                    <a:pt x="7041" y="7826"/>
                  </a:lnTo>
                  <a:lnTo>
                    <a:pt x="7041" y="7009"/>
                  </a:lnTo>
                  <a:cubicBezTo>
                    <a:pt x="7889" y="6900"/>
                    <a:pt x="8659" y="6475"/>
                    <a:pt x="9304" y="5721"/>
                  </a:cubicBezTo>
                  <a:cubicBezTo>
                    <a:pt x="9853" y="5108"/>
                    <a:pt x="10121" y="4480"/>
                    <a:pt x="10136" y="4448"/>
                  </a:cubicBezTo>
                  <a:lnTo>
                    <a:pt x="10199" y="4306"/>
                  </a:lnTo>
                  <a:lnTo>
                    <a:pt x="10136" y="4149"/>
                  </a:lnTo>
                  <a:cubicBezTo>
                    <a:pt x="10121" y="4118"/>
                    <a:pt x="9853" y="3505"/>
                    <a:pt x="9304" y="2877"/>
                  </a:cubicBezTo>
                  <a:cubicBezTo>
                    <a:pt x="8659" y="2138"/>
                    <a:pt x="7889" y="1698"/>
                    <a:pt x="7041" y="1588"/>
                  </a:cubicBezTo>
                  <a:lnTo>
                    <a:pt x="7041" y="1163"/>
                  </a:lnTo>
                  <a:cubicBezTo>
                    <a:pt x="7041" y="960"/>
                    <a:pt x="7213" y="771"/>
                    <a:pt x="7433" y="771"/>
                  </a:cubicBezTo>
                  <a:close/>
                  <a:moveTo>
                    <a:pt x="1556" y="1557"/>
                  </a:moveTo>
                  <a:lnTo>
                    <a:pt x="1556" y="8597"/>
                  </a:lnTo>
                  <a:lnTo>
                    <a:pt x="6270" y="8597"/>
                  </a:lnTo>
                  <a:lnTo>
                    <a:pt x="6270" y="9383"/>
                  </a:lnTo>
                  <a:lnTo>
                    <a:pt x="770" y="9383"/>
                  </a:lnTo>
                  <a:lnTo>
                    <a:pt x="770" y="1557"/>
                  </a:lnTo>
                  <a:close/>
                  <a:moveTo>
                    <a:pt x="12525" y="1557"/>
                  </a:moveTo>
                  <a:lnTo>
                    <a:pt x="12525" y="9383"/>
                  </a:lnTo>
                  <a:lnTo>
                    <a:pt x="7041" y="9383"/>
                  </a:lnTo>
                  <a:lnTo>
                    <a:pt x="7041" y="8597"/>
                  </a:lnTo>
                  <a:lnTo>
                    <a:pt x="11755" y="8597"/>
                  </a:lnTo>
                  <a:lnTo>
                    <a:pt x="11755" y="1557"/>
                  </a:lnTo>
                  <a:close/>
                  <a:moveTo>
                    <a:pt x="1556" y="0"/>
                  </a:moveTo>
                  <a:lnTo>
                    <a:pt x="1556" y="771"/>
                  </a:lnTo>
                  <a:lnTo>
                    <a:pt x="1" y="771"/>
                  </a:lnTo>
                  <a:lnTo>
                    <a:pt x="1" y="10168"/>
                  </a:lnTo>
                  <a:lnTo>
                    <a:pt x="13310" y="10168"/>
                  </a:lnTo>
                  <a:lnTo>
                    <a:pt x="13310" y="771"/>
                  </a:lnTo>
                  <a:lnTo>
                    <a:pt x="11755" y="771"/>
                  </a:lnTo>
                  <a:lnTo>
                    <a:pt x="11755" y="0"/>
                  </a:lnTo>
                  <a:lnTo>
                    <a:pt x="7433" y="0"/>
                  </a:lnTo>
                  <a:cubicBezTo>
                    <a:pt x="7135" y="0"/>
                    <a:pt x="6867" y="111"/>
                    <a:pt x="6647" y="300"/>
                  </a:cubicBezTo>
                  <a:cubicBezTo>
                    <a:pt x="6444" y="111"/>
                    <a:pt x="6176" y="0"/>
                    <a:pt x="5878" y="0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2"/>
            <p:cNvSpPr/>
            <p:nvPr/>
          </p:nvSpPr>
          <p:spPr>
            <a:xfrm>
              <a:off x="4984731" y="2940599"/>
              <a:ext cx="63179" cy="63152"/>
            </a:xfrm>
            <a:custGeom>
              <a:rect b="b" l="l" r="r" t="t"/>
              <a:pathLst>
                <a:path extrusionOk="0" h="2342" w="2343">
                  <a:moveTo>
                    <a:pt x="1163" y="786"/>
                  </a:moveTo>
                  <a:cubicBezTo>
                    <a:pt x="1383" y="786"/>
                    <a:pt x="1557" y="958"/>
                    <a:pt x="1557" y="1178"/>
                  </a:cubicBezTo>
                  <a:cubicBezTo>
                    <a:pt x="1557" y="1383"/>
                    <a:pt x="1383" y="1555"/>
                    <a:pt x="1163" y="1555"/>
                  </a:cubicBezTo>
                  <a:cubicBezTo>
                    <a:pt x="960" y="1555"/>
                    <a:pt x="786" y="1383"/>
                    <a:pt x="786" y="1178"/>
                  </a:cubicBezTo>
                  <a:cubicBezTo>
                    <a:pt x="786" y="958"/>
                    <a:pt x="960" y="786"/>
                    <a:pt x="1163" y="786"/>
                  </a:cubicBezTo>
                  <a:close/>
                  <a:moveTo>
                    <a:pt x="1163" y="0"/>
                  </a:moveTo>
                  <a:cubicBezTo>
                    <a:pt x="520" y="0"/>
                    <a:pt x="0" y="535"/>
                    <a:pt x="0" y="1178"/>
                  </a:cubicBezTo>
                  <a:cubicBezTo>
                    <a:pt x="0" y="1823"/>
                    <a:pt x="520" y="2341"/>
                    <a:pt x="1163" y="2341"/>
                  </a:cubicBezTo>
                  <a:cubicBezTo>
                    <a:pt x="1808" y="2341"/>
                    <a:pt x="2343" y="1823"/>
                    <a:pt x="2343" y="1178"/>
                  </a:cubicBezTo>
                  <a:cubicBezTo>
                    <a:pt x="2343" y="535"/>
                    <a:pt x="1808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2" name="Google Shape;982;p12"/>
          <p:cNvSpPr/>
          <p:nvPr/>
        </p:nvSpPr>
        <p:spPr>
          <a:xfrm>
            <a:off x="1510150" y="2401590"/>
            <a:ext cx="356396" cy="397060"/>
          </a:xfrm>
          <a:custGeom>
            <a:rect b="b" l="l" r="r" t="t"/>
            <a:pathLst>
              <a:path extrusionOk="0" h="14725" w="13217">
                <a:moveTo>
                  <a:pt x="6600" y="865"/>
                </a:moveTo>
                <a:cubicBezTo>
                  <a:pt x="7088" y="865"/>
                  <a:pt x="7465" y="1242"/>
                  <a:pt x="7465" y="1729"/>
                </a:cubicBezTo>
                <a:cubicBezTo>
                  <a:pt x="7465" y="2201"/>
                  <a:pt x="7088" y="2593"/>
                  <a:pt x="6600" y="2593"/>
                </a:cubicBezTo>
                <a:cubicBezTo>
                  <a:pt x="6129" y="2593"/>
                  <a:pt x="5737" y="2201"/>
                  <a:pt x="5737" y="1729"/>
                </a:cubicBezTo>
                <a:cubicBezTo>
                  <a:pt x="5737" y="1242"/>
                  <a:pt x="6129" y="865"/>
                  <a:pt x="6600" y="865"/>
                </a:cubicBezTo>
                <a:close/>
                <a:moveTo>
                  <a:pt x="1714" y="3678"/>
                </a:moveTo>
                <a:cubicBezTo>
                  <a:pt x="2200" y="3678"/>
                  <a:pt x="2577" y="4070"/>
                  <a:pt x="2577" y="4542"/>
                </a:cubicBezTo>
                <a:cubicBezTo>
                  <a:pt x="2577" y="5030"/>
                  <a:pt x="2200" y="5407"/>
                  <a:pt x="1714" y="5407"/>
                </a:cubicBezTo>
                <a:cubicBezTo>
                  <a:pt x="1242" y="5407"/>
                  <a:pt x="849" y="5030"/>
                  <a:pt x="849" y="4542"/>
                </a:cubicBezTo>
                <a:cubicBezTo>
                  <a:pt x="849" y="4070"/>
                  <a:pt x="1242" y="3678"/>
                  <a:pt x="1714" y="3678"/>
                </a:cubicBezTo>
                <a:close/>
                <a:moveTo>
                  <a:pt x="11488" y="3678"/>
                </a:moveTo>
                <a:cubicBezTo>
                  <a:pt x="11975" y="3678"/>
                  <a:pt x="12352" y="4070"/>
                  <a:pt x="12352" y="4542"/>
                </a:cubicBezTo>
                <a:cubicBezTo>
                  <a:pt x="12352" y="5030"/>
                  <a:pt x="11975" y="5407"/>
                  <a:pt x="11488" y="5407"/>
                </a:cubicBezTo>
                <a:cubicBezTo>
                  <a:pt x="11017" y="5407"/>
                  <a:pt x="10623" y="5030"/>
                  <a:pt x="10623" y="4542"/>
                </a:cubicBezTo>
                <a:cubicBezTo>
                  <a:pt x="10623" y="4070"/>
                  <a:pt x="11017" y="3678"/>
                  <a:pt x="11488" y="3678"/>
                </a:cubicBezTo>
                <a:close/>
                <a:moveTo>
                  <a:pt x="6177" y="5233"/>
                </a:moveTo>
                <a:lnTo>
                  <a:pt x="6177" y="9492"/>
                </a:lnTo>
                <a:cubicBezTo>
                  <a:pt x="5422" y="9304"/>
                  <a:pt x="4857" y="8612"/>
                  <a:pt x="4857" y="7795"/>
                </a:cubicBezTo>
                <a:lnTo>
                  <a:pt x="4857" y="6930"/>
                </a:lnTo>
                <a:cubicBezTo>
                  <a:pt x="4857" y="6113"/>
                  <a:pt x="5422" y="5422"/>
                  <a:pt x="6177" y="5233"/>
                </a:cubicBezTo>
                <a:close/>
                <a:moveTo>
                  <a:pt x="7040" y="5233"/>
                </a:moveTo>
                <a:cubicBezTo>
                  <a:pt x="7795" y="5422"/>
                  <a:pt x="8360" y="6113"/>
                  <a:pt x="8360" y="6930"/>
                </a:cubicBezTo>
                <a:lnTo>
                  <a:pt x="8360" y="7795"/>
                </a:lnTo>
                <a:cubicBezTo>
                  <a:pt x="8360" y="8612"/>
                  <a:pt x="7795" y="9304"/>
                  <a:pt x="7040" y="9492"/>
                </a:cubicBezTo>
                <a:lnTo>
                  <a:pt x="7040" y="5233"/>
                </a:lnTo>
                <a:close/>
                <a:moveTo>
                  <a:pt x="1729" y="9319"/>
                </a:moveTo>
                <a:cubicBezTo>
                  <a:pt x="2200" y="9319"/>
                  <a:pt x="2594" y="9712"/>
                  <a:pt x="2594" y="10184"/>
                </a:cubicBezTo>
                <a:cubicBezTo>
                  <a:pt x="2594" y="10655"/>
                  <a:pt x="2200" y="11048"/>
                  <a:pt x="1729" y="11048"/>
                </a:cubicBezTo>
                <a:cubicBezTo>
                  <a:pt x="1242" y="11048"/>
                  <a:pt x="865" y="10655"/>
                  <a:pt x="865" y="10184"/>
                </a:cubicBezTo>
                <a:cubicBezTo>
                  <a:pt x="865" y="9712"/>
                  <a:pt x="1242" y="9319"/>
                  <a:pt x="1729" y="9319"/>
                </a:cubicBezTo>
                <a:close/>
                <a:moveTo>
                  <a:pt x="11488" y="9319"/>
                </a:moveTo>
                <a:cubicBezTo>
                  <a:pt x="11960" y="9319"/>
                  <a:pt x="12352" y="9712"/>
                  <a:pt x="12352" y="10184"/>
                </a:cubicBezTo>
                <a:cubicBezTo>
                  <a:pt x="12352" y="10655"/>
                  <a:pt x="11960" y="11048"/>
                  <a:pt x="11488" y="11048"/>
                </a:cubicBezTo>
                <a:cubicBezTo>
                  <a:pt x="11017" y="11048"/>
                  <a:pt x="10623" y="10655"/>
                  <a:pt x="10623" y="10184"/>
                </a:cubicBezTo>
                <a:cubicBezTo>
                  <a:pt x="10623" y="9712"/>
                  <a:pt x="11017" y="9319"/>
                  <a:pt x="11488" y="9319"/>
                </a:cubicBezTo>
                <a:close/>
                <a:moveTo>
                  <a:pt x="6600" y="12148"/>
                </a:moveTo>
                <a:cubicBezTo>
                  <a:pt x="7088" y="12148"/>
                  <a:pt x="7465" y="12525"/>
                  <a:pt x="7465" y="12996"/>
                </a:cubicBezTo>
                <a:cubicBezTo>
                  <a:pt x="7465" y="13484"/>
                  <a:pt x="7088" y="13861"/>
                  <a:pt x="6600" y="13861"/>
                </a:cubicBezTo>
                <a:cubicBezTo>
                  <a:pt x="6129" y="13861"/>
                  <a:pt x="5737" y="13484"/>
                  <a:pt x="5737" y="12996"/>
                </a:cubicBezTo>
                <a:cubicBezTo>
                  <a:pt x="5737" y="12525"/>
                  <a:pt x="6129" y="12148"/>
                  <a:pt x="6600" y="12148"/>
                </a:cubicBezTo>
                <a:close/>
                <a:moveTo>
                  <a:pt x="6600" y="1"/>
                </a:moveTo>
                <a:cubicBezTo>
                  <a:pt x="5657" y="1"/>
                  <a:pt x="4872" y="770"/>
                  <a:pt x="4872" y="1729"/>
                </a:cubicBezTo>
                <a:cubicBezTo>
                  <a:pt x="4872" y="2530"/>
                  <a:pt x="5437" y="3207"/>
                  <a:pt x="6177" y="3395"/>
                </a:cubicBezTo>
                <a:lnTo>
                  <a:pt x="6177" y="4353"/>
                </a:lnTo>
                <a:cubicBezTo>
                  <a:pt x="5406" y="4479"/>
                  <a:pt x="4762" y="4935"/>
                  <a:pt x="4369" y="5579"/>
                </a:cubicBezTo>
                <a:lnTo>
                  <a:pt x="3379" y="5013"/>
                </a:lnTo>
                <a:cubicBezTo>
                  <a:pt x="3426" y="4856"/>
                  <a:pt x="3442" y="4699"/>
                  <a:pt x="3442" y="4542"/>
                </a:cubicBezTo>
                <a:cubicBezTo>
                  <a:pt x="3442" y="3599"/>
                  <a:pt x="2672" y="2813"/>
                  <a:pt x="1714" y="2813"/>
                </a:cubicBezTo>
                <a:cubicBezTo>
                  <a:pt x="771" y="2813"/>
                  <a:pt x="0" y="3599"/>
                  <a:pt x="0" y="4542"/>
                </a:cubicBezTo>
                <a:cubicBezTo>
                  <a:pt x="0" y="5501"/>
                  <a:pt x="771" y="6270"/>
                  <a:pt x="1714" y="6270"/>
                </a:cubicBezTo>
                <a:cubicBezTo>
                  <a:pt x="2200" y="6270"/>
                  <a:pt x="2640" y="6067"/>
                  <a:pt x="2955" y="5752"/>
                </a:cubicBezTo>
                <a:lnTo>
                  <a:pt x="4039" y="6381"/>
                </a:lnTo>
                <a:cubicBezTo>
                  <a:pt x="4008" y="6570"/>
                  <a:pt x="3992" y="6742"/>
                  <a:pt x="3992" y="6930"/>
                </a:cubicBezTo>
                <a:lnTo>
                  <a:pt x="3992" y="7795"/>
                </a:lnTo>
                <a:cubicBezTo>
                  <a:pt x="3992" y="7984"/>
                  <a:pt x="4008" y="8172"/>
                  <a:pt x="4039" y="8345"/>
                </a:cubicBezTo>
                <a:lnTo>
                  <a:pt x="2955" y="8973"/>
                </a:lnTo>
                <a:cubicBezTo>
                  <a:pt x="2640" y="8659"/>
                  <a:pt x="2200" y="8455"/>
                  <a:pt x="1729" y="8455"/>
                </a:cubicBezTo>
                <a:cubicBezTo>
                  <a:pt x="771" y="8455"/>
                  <a:pt x="0" y="9241"/>
                  <a:pt x="0" y="10184"/>
                </a:cubicBezTo>
                <a:cubicBezTo>
                  <a:pt x="0" y="11142"/>
                  <a:pt x="771" y="11912"/>
                  <a:pt x="1729" y="11912"/>
                </a:cubicBezTo>
                <a:cubicBezTo>
                  <a:pt x="2672" y="11912"/>
                  <a:pt x="3457" y="11142"/>
                  <a:pt x="3457" y="10184"/>
                </a:cubicBezTo>
                <a:cubicBezTo>
                  <a:pt x="3457" y="10027"/>
                  <a:pt x="3426" y="9870"/>
                  <a:pt x="3395" y="9728"/>
                </a:cubicBezTo>
                <a:lnTo>
                  <a:pt x="4369" y="9162"/>
                </a:lnTo>
                <a:cubicBezTo>
                  <a:pt x="4762" y="9790"/>
                  <a:pt x="5406" y="10247"/>
                  <a:pt x="6177" y="10372"/>
                </a:cubicBezTo>
                <a:lnTo>
                  <a:pt x="6177" y="11330"/>
                </a:lnTo>
                <a:cubicBezTo>
                  <a:pt x="5437" y="11519"/>
                  <a:pt x="4872" y="12195"/>
                  <a:pt x="4872" y="12996"/>
                </a:cubicBezTo>
                <a:cubicBezTo>
                  <a:pt x="4872" y="13955"/>
                  <a:pt x="5657" y="14725"/>
                  <a:pt x="6600" y="14725"/>
                </a:cubicBezTo>
                <a:cubicBezTo>
                  <a:pt x="7560" y="14725"/>
                  <a:pt x="8329" y="13955"/>
                  <a:pt x="8329" y="12996"/>
                </a:cubicBezTo>
                <a:cubicBezTo>
                  <a:pt x="8329" y="12195"/>
                  <a:pt x="7780" y="11519"/>
                  <a:pt x="7040" y="11330"/>
                </a:cubicBezTo>
                <a:lnTo>
                  <a:pt x="7040" y="10372"/>
                </a:lnTo>
                <a:cubicBezTo>
                  <a:pt x="7795" y="10247"/>
                  <a:pt x="8455" y="9790"/>
                  <a:pt x="8848" y="9162"/>
                </a:cubicBezTo>
                <a:lnTo>
                  <a:pt x="9822" y="9728"/>
                </a:lnTo>
                <a:cubicBezTo>
                  <a:pt x="9791" y="9870"/>
                  <a:pt x="9760" y="10027"/>
                  <a:pt x="9760" y="10184"/>
                </a:cubicBezTo>
                <a:cubicBezTo>
                  <a:pt x="9760" y="11142"/>
                  <a:pt x="10529" y="11912"/>
                  <a:pt x="11488" y="11912"/>
                </a:cubicBezTo>
                <a:cubicBezTo>
                  <a:pt x="12446" y="11912"/>
                  <a:pt x="13217" y="11142"/>
                  <a:pt x="13217" y="10184"/>
                </a:cubicBezTo>
                <a:cubicBezTo>
                  <a:pt x="13217" y="9241"/>
                  <a:pt x="12446" y="8455"/>
                  <a:pt x="11488" y="8455"/>
                </a:cubicBezTo>
                <a:cubicBezTo>
                  <a:pt x="11000" y="8455"/>
                  <a:pt x="10577" y="8659"/>
                  <a:pt x="10262" y="8973"/>
                </a:cubicBezTo>
                <a:lnTo>
                  <a:pt x="9162" y="8345"/>
                </a:lnTo>
                <a:cubicBezTo>
                  <a:pt x="9209" y="8172"/>
                  <a:pt x="9225" y="7984"/>
                  <a:pt x="9225" y="7795"/>
                </a:cubicBezTo>
                <a:lnTo>
                  <a:pt x="9225" y="6930"/>
                </a:lnTo>
                <a:cubicBezTo>
                  <a:pt x="9225" y="6742"/>
                  <a:pt x="9209" y="6570"/>
                  <a:pt x="9162" y="6381"/>
                </a:cubicBezTo>
                <a:lnTo>
                  <a:pt x="10262" y="5752"/>
                </a:lnTo>
                <a:cubicBezTo>
                  <a:pt x="10577" y="6067"/>
                  <a:pt x="11017" y="6270"/>
                  <a:pt x="11488" y="6270"/>
                </a:cubicBezTo>
                <a:cubicBezTo>
                  <a:pt x="12446" y="6270"/>
                  <a:pt x="13217" y="5501"/>
                  <a:pt x="13217" y="4542"/>
                </a:cubicBezTo>
                <a:cubicBezTo>
                  <a:pt x="13217" y="3599"/>
                  <a:pt x="12446" y="2813"/>
                  <a:pt x="11488" y="2813"/>
                </a:cubicBezTo>
                <a:cubicBezTo>
                  <a:pt x="10545" y="2813"/>
                  <a:pt x="9760" y="3599"/>
                  <a:pt x="9760" y="4542"/>
                </a:cubicBezTo>
                <a:cubicBezTo>
                  <a:pt x="9760" y="4699"/>
                  <a:pt x="9791" y="4856"/>
                  <a:pt x="9822" y="5013"/>
                </a:cubicBezTo>
                <a:lnTo>
                  <a:pt x="8848" y="5579"/>
                </a:lnTo>
                <a:cubicBezTo>
                  <a:pt x="8455" y="4935"/>
                  <a:pt x="7795" y="4479"/>
                  <a:pt x="7040" y="4353"/>
                </a:cubicBezTo>
                <a:lnTo>
                  <a:pt x="7040" y="3395"/>
                </a:lnTo>
                <a:cubicBezTo>
                  <a:pt x="7780" y="3207"/>
                  <a:pt x="8329" y="2530"/>
                  <a:pt x="8329" y="1729"/>
                </a:cubicBezTo>
                <a:cubicBezTo>
                  <a:pt x="8329" y="770"/>
                  <a:pt x="7560" y="1"/>
                  <a:pt x="6600" y="1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2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84" name="Google Shape;984;p12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85" name="Google Shape;985;p12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50" y="712625"/>
            <a:ext cx="7349902" cy="358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30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56" name="Google Shape;1156;p30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57" name="Google Shape;1157;p30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049" y="773638"/>
            <a:ext cx="7329902" cy="35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31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64" name="Google Shape;1164;p31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65" name="Google Shape;1165;p31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88" y="805038"/>
            <a:ext cx="7358026" cy="353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32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72" name="Google Shape;1172;p32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73" name="Google Shape;1173;p32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75" y="855188"/>
            <a:ext cx="7073848" cy="343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33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80" name="Google Shape;1180;p33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81" name="Google Shape;1181;p33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62" y="747512"/>
            <a:ext cx="7504475" cy="36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34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88" name="Google Shape;1188;p34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89" name="Google Shape;1189;p34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00" y="740587"/>
            <a:ext cx="7528802" cy="366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35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96" name="Google Shape;1196;p35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97" name="Google Shape;1197;p35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88" y="734712"/>
            <a:ext cx="7490224" cy="3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36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04" name="Google Shape;1204;p36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05" name="Google Shape;1205;p36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388" y="775663"/>
            <a:ext cx="7421225" cy="35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37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12" name="Google Shape;1212;p37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13" name="Google Shape;1213;p37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8"/>
          <p:cNvSpPr txBox="1"/>
          <p:nvPr>
            <p:ph type="title"/>
          </p:nvPr>
        </p:nvSpPr>
        <p:spPr>
          <a:xfrm>
            <a:off x="720000" y="662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ایجاد اندیس در محیط گرافیکی مدیریت پایگاه داده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250" y="1618700"/>
            <a:ext cx="41338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38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21" name="Google Shape;1221;p38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22" name="Google Shape;1222;p38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9"/>
          <p:cNvSpPr txBox="1"/>
          <p:nvPr/>
        </p:nvSpPr>
        <p:spPr>
          <a:xfrm>
            <a:off x="693000" y="466850"/>
            <a:ext cx="775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ایجاد اندیس در محیط گرافیکی مدیریت پایگاه داده</a:t>
            </a:r>
            <a:endParaRPr/>
          </a:p>
        </p:txBody>
      </p:sp>
      <p:pic>
        <p:nvPicPr>
          <p:cNvPr id="1228" name="Google Shape;1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025" y="1141475"/>
            <a:ext cx="4693925" cy="37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39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0" name="Google Shape;1230;p39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1" name="Google Shape;1231;p39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3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فهرست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91" name="Google Shape;991;p13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92" name="Google Shape;992;p13"/>
          <p:cNvSpPr txBox="1"/>
          <p:nvPr/>
        </p:nvSpPr>
        <p:spPr>
          <a:xfrm>
            <a:off x="2173155" y="4812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graphicFrame>
        <p:nvGraphicFramePr>
          <p:cNvPr id="993" name="Google Shape;993;p13"/>
          <p:cNvGraphicFramePr/>
          <p:nvPr/>
        </p:nvGraphicFramePr>
        <p:xfrm>
          <a:off x="5629475" y="136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{7014A2AE-BCB4-42C2-B1BF-A4D6DB22A4EC}</a:tableStyleId>
              </a:tblPr>
              <a:tblGrid>
                <a:gridCol w="2562025"/>
              </a:tblGrid>
              <a:tr h="3962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۱. مقدمه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۲. </a:t>
                      </a: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مفهوم اندیس در پایگاه داده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۳.</a:t>
                      </a: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 </a:t>
                      </a: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دسته‌بندی اندیس‌ها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۴. </a:t>
                      </a: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مفهوم اندیس غیر خوشه‌ای در پایگاه داده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۵. </a:t>
                      </a: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ایجاد اندیس غیر خوشه‌ای در پایگاه داده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4" name="Google Shape;994;p13"/>
          <p:cNvGraphicFramePr/>
          <p:nvPr/>
        </p:nvGraphicFramePr>
        <p:xfrm>
          <a:off x="519025" y="120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{7014A2AE-BCB4-42C2-B1BF-A4D6DB22A4EC}</a:tableStyleId>
              </a:tblPr>
              <a:tblGrid>
                <a:gridCol w="2334850"/>
              </a:tblGrid>
              <a:tr h="16617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۶. استفاده از اندیس </a:t>
                      </a:r>
                      <a:b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</a:b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غیر خوشه‌ای در پایگاه داده</a:t>
                      </a:r>
                      <a:b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</a:b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۷. مزایا و معایب استفاده از اندیس غیر خوشه‌ای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025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۹. نکات مهم در طراحی اندیس غیر خوشه‌ای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45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۹</a:t>
                      </a: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. نتیجه‌گیری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5" name="Google Shape;995;p13"/>
          <p:cNvSpPr txBox="1"/>
          <p:nvPr/>
        </p:nvSpPr>
        <p:spPr>
          <a:xfrm>
            <a:off x="1635748" y="4812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0"/>
          <p:cNvSpPr txBox="1"/>
          <p:nvPr/>
        </p:nvSpPr>
        <p:spPr>
          <a:xfrm>
            <a:off x="1256277" y="883100"/>
            <a:ext cx="668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کاربرد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7" name="Google Shape;1237;p40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8" name="Google Shape;1238;p40"/>
          <p:cNvSpPr txBox="1"/>
          <p:nvPr/>
        </p:nvSpPr>
        <p:spPr>
          <a:xfrm>
            <a:off x="702724" y="4688075"/>
            <a:ext cx="3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۳۰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9" name="Google Shape;1239;p40"/>
          <p:cNvSpPr txBox="1"/>
          <p:nvPr/>
        </p:nvSpPr>
        <p:spPr>
          <a:xfrm>
            <a:off x="135823" y="4688075"/>
            <a:ext cx="4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/>
          <p:nvPr/>
        </p:nvSpPr>
        <p:spPr>
          <a:xfrm>
            <a:off x="4264200" y="1298375"/>
            <a:ext cx="4755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روش‌هایی که برای بهبود عملکرد پایگاه داده استفاده می‌شوند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جستجوی داده‌ها بر اساس مقدار کلید اندیس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مرتب‌سازی داده‌ها بر اساس ستون‌های انتخاب شده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انجام پرس‌وجوهای پیچیده و ترکیبی بر اساس ستون‌های انتخاب شده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45" name="Google Shape;1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00" y="816500"/>
            <a:ext cx="3874225" cy="36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41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47" name="Google Shape;1247;p41"/>
          <p:cNvSpPr txBox="1"/>
          <p:nvPr/>
        </p:nvSpPr>
        <p:spPr>
          <a:xfrm>
            <a:off x="10568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48" name="Google Shape;1248;p41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2"/>
          <p:cNvSpPr txBox="1"/>
          <p:nvPr/>
        </p:nvSpPr>
        <p:spPr>
          <a:xfrm>
            <a:off x="301800" y="778325"/>
            <a:ext cx="8540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1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مزایا و معایب استفاده از </a:t>
            </a:r>
            <a:br>
              <a:rPr lang="fa-IR" sz="41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</a:br>
            <a:r>
              <a:rPr lang="fa-IR" sz="41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اندیس غیر خوشه‌ای</a:t>
            </a:r>
            <a:endParaRPr sz="37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54" name="Google Shape;1254;p42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55" name="Google Shape;1255;p42"/>
          <p:cNvSpPr txBox="1"/>
          <p:nvPr/>
        </p:nvSpPr>
        <p:spPr>
          <a:xfrm>
            <a:off x="702725" y="4688075"/>
            <a:ext cx="49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۳۲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56" name="Google Shape;1256;p42"/>
          <p:cNvSpPr txBox="1"/>
          <p:nvPr/>
        </p:nvSpPr>
        <p:spPr>
          <a:xfrm>
            <a:off x="135823" y="4688075"/>
            <a:ext cx="4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3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مزایا و معایب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62" name="Google Shape;1262;p43"/>
          <p:cNvSpPr txBox="1"/>
          <p:nvPr/>
        </p:nvSpPr>
        <p:spPr>
          <a:xfrm>
            <a:off x="189600" y="1303350"/>
            <a:ext cx="823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موضوع بهتر، زمان مناسب‌تر برای انتخاب هر کدام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تفاوت‌ها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شباهت‌ها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برتری‌ها نسبت به همدیگر در شرایط مختلف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63" name="Google Shape;1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73" y="1379550"/>
            <a:ext cx="3798533" cy="208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43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65" name="Google Shape;1265;p43"/>
          <p:cNvSpPr txBox="1"/>
          <p:nvPr/>
        </p:nvSpPr>
        <p:spPr>
          <a:xfrm>
            <a:off x="1056825" y="4582200"/>
            <a:ext cx="5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66" name="Google Shape;1266;p43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44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تعداد Indexها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72" name="Google Shape;1272;p44"/>
          <p:cNvSpPr txBox="1"/>
          <p:nvPr/>
        </p:nvSpPr>
        <p:spPr>
          <a:xfrm>
            <a:off x="183800" y="1309125"/>
            <a:ext cx="8234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برای چند index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Non Clustered Index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برای یک index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Clustered Index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73" name="Google Shape;1273;p44"/>
          <p:cNvSpPr txBox="1"/>
          <p:nvPr/>
        </p:nvSpPr>
        <p:spPr>
          <a:xfrm>
            <a:off x="791097" y="458220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74" name="Google Shape;1274;p44"/>
          <p:cNvSpPr txBox="1"/>
          <p:nvPr/>
        </p:nvSpPr>
        <p:spPr>
          <a:xfrm>
            <a:off x="1056825" y="4582200"/>
            <a:ext cx="5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75" name="Google Shape;1275;p44"/>
          <p:cNvSpPr txBox="1"/>
          <p:nvPr/>
        </p:nvSpPr>
        <p:spPr>
          <a:xfrm>
            <a:off x="501723" y="45822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5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عملیات SELECT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81" name="Google Shape;1281;p45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82" name="Google Shape;1282;p45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83" name="Google Shape;1283;p45"/>
          <p:cNvSpPr txBox="1"/>
          <p:nvPr/>
        </p:nvSpPr>
        <p:spPr>
          <a:xfrm>
            <a:off x="189600" y="1303350"/>
            <a:ext cx="8234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تفاوت در سرعت برای عمل Select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به طور کلی، </a:t>
            </a: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Clustered Index سریع‌تر در این عملیات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2" marL="13716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■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به دلیل سورت شده بودن recordها در Clustered Index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84" name="Google Shape;1284;p45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6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عملیات‌های INSERT/UPDATE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90" name="Google Shape;1290;p46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91" name="Google Shape;1291;p46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92" name="Google Shape;1292;p46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93" name="Google Shape;1293;p46"/>
          <p:cNvSpPr txBox="1"/>
          <p:nvPr/>
        </p:nvSpPr>
        <p:spPr>
          <a:xfrm>
            <a:off x="189600" y="1303350"/>
            <a:ext cx="823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تفاوت در سرعت برای </a:t>
            </a: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عملیات‌های INSERT/UPDATE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Non Clustered Index سریع‌تر در این عملیات‌ها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7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فضای دیسک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99" name="Google Shape;1299;p47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00" name="Google Shape;1300;p47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01" name="Google Shape;1301;p47"/>
          <p:cNvSpPr txBox="1"/>
          <p:nvPr/>
        </p:nvSpPr>
        <p:spPr>
          <a:xfrm>
            <a:off x="189600" y="1303350"/>
            <a:ext cx="823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فضای بیشتر مورد نیاز برای Non Clustered Index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به دلیل ذخیره شدن non-clustered indexها در مکانی مجزا نسبت به tableهای اصلی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02" name="Google Shape;1302;p47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8"/>
          <p:cNvSpPr txBox="1"/>
          <p:nvPr/>
        </p:nvSpPr>
        <p:spPr>
          <a:xfrm>
            <a:off x="301800" y="778325"/>
            <a:ext cx="8540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1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مقایسه‌ی</a:t>
            </a:r>
            <a:r>
              <a:rPr lang="fa-IR" sz="41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 اندیس خوشه‌ای و</a:t>
            </a:r>
            <a:br>
              <a:rPr lang="fa-IR" sz="41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</a:br>
            <a:r>
              <a:rPr lang="fa-IR" sz="41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غیر خوشه‌ای</a:t>
            </a:r>
            <a:endParaRPr sz="37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08" name="Google Shape;1308;p48"/>
          <p:cNvSpPr txBox="1"/>
          <p:nvPr/>
        </p:nvSpPr>
        <p:spPr>
          <a:xfrm>
            <a:off x="497822" y="464672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09" name="Google Shape;1309;p48"/>
          <p:cNvSpPr txBox="1"/>
          <p:nvPr/>
        </p:nvSpPr>
        <p:spPr>
          <a:xfrm>
            <a:off x="763550" y="4646725"/>
            <a:ext cx="43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۳۸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10" name="Google Shape;1310;p48"/>
          <p:cNvSpPr txBox="1"/>
          <p:nvPr/>
        </p:nvSpPr>
        <p:spPr>
          <a:xfrm>
            <a:off x="167698" y="4646725"/>
            <a:ext cx="43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9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مقایسه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16" name="Google Shape;1316;p49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17" name="Google Shape;1317;p49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18" name="Google Shape;1318;p49"/>
          <p:cNvSpPr txBox="1"/>
          <p:nvPr/>
        </p:nvSpPr>
        <p:spPr>
          <a:xfrm>
            <a:off x="183800" y="1309125"/>
            <a:ext cx="8234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اختیاری/اجباری بودن اعمال در پایگاه داده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شرایط حین خواندن، ویرایش و بروزرسانی اطلاعات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تعداد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ترتیب اطلاعات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سرعت دسترسی به اطلاعات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19" name="Google Shape;1319;p49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4"/>
          <p:cNvSpPr txBox="1"/>
          <p:nvPr/>
        </p:nvSpPr>
        <p:spPr>
          <a:xfrm>
            <a:off x="1864192" y="620876"/>
            <a:ext cx="5415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مقدمه</a:t>
            </a:r>
            <a:endParaRPr i="0" sz="5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1" name="Google Shape;1001;p14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2" name="Google Shape;1002;p14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3" name="Google Shape;1003;p14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50"/>
          <p:cNvSpPr txBox="1"/>
          <p:nvPr/>
        </p:nvSpPr>
        <p:spPr>
          <a:xfrm>
            <a:off x="1864242" y="819951"/>
            <a:ext cx="5415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5300" u="none" cap="none" strike="noStrike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جمع‌بندی</a:t>
            </a:r>
            <a:endParaRPr i="0" sz="53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25" name="Google Shape;1325;p50"/>
          <p:cNvSpPr txBox="1"/>
          <p:nvPr/>
        </p:nvSpPr>
        <p:spPr>
          <a:xfrm>
            <a:off x="490172" y="464025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26" name="Google Shape;1326;p50"/>
          <p:cNvSpPr txBox="1"/>
          <p:nvPr/>
        </p:nvSpPr>
        <p:spPr>
          <a:xfrm>
            <a:off x="755898" y="4640250"/>
            <a:ext cx="4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۴۰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27" name="Google Shape;1327;p50"/>
          <p:cNvSpPr txBox="1"/>
          <p:nvPr/>
        </p:nvSpPr>
        <p:spPr>
          <a:xfrm>
            <a:off x="250506" y="464025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1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Non Clustered Index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33" name="Google Shape;1333;p51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34" name="Google Shape;1334;p51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35" name="Google Shape;1335;p51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336" name="Google Shape;1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987" y="1189875"/>
            <a:ext cx="4565625" cy="3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52"/>
          <p:cNvSpPr txBox="1"/>
          <p:nvPr/>
        </p:nvSpPr>
        <p:spPr>
          <a:xfrm>
            <a:off x="1864242" y="924378"/>
            <a:ext cx="541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4000" u="none" cap="none" strike="noStrike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ممنون از توجه‌ شما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42" name="Google Shape;1342;p52"/>
          <p:cNvSpPr txBox="1"/>
          <p:nvPr/>
        </p:nvSpPr>
        <p:spPr>
          <a:xfrm>
            <a:off x="2190625" y="1753652"/>
            <a:ext cx="49152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2000" u="none" cap="none" strike="noStrike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ارتباط با ما</a:t>
            </a:r>
            <a:endParaRPr i="0" sz="20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8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a-IR" sz="16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dnya.nvb@gmail.com</a:t>
            </a:r>
            <a:endParaRPr sz="16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imanm</a:t>
            </a:r>
            <a:r>
              <a:rPr i="0" lang="fa-IR" sz="1600" u="none" cap="none" strike="noStrike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1381@gmail.com</a:t>
            </a:r>
            <a:endParaRPr i="0" sz="16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a-IR" sz="16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s.salehi1381@gmail.com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355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43" name="Google Shape;1343;p52"/>
          <p:cNvSpPr txBox="1"/>
          <p:nvPr/>
        </p:nvSpPr>
        <p:spPr>
          <a:xfrm>
            <a:off x="395672" y="467035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44" name="Google Shape;1344;p52"/>
          <p:cNvSpPr txBox="1"/>
          <p:nvPr/>
        </p:nvSpPr>
        <p:spPr>
          <a:xfrm>
            <a:off x="661400" y="4670350"/>
            <a:ext cx="4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45" name="Google Shape;1345;p52"/>
          <p:cNvSpPr txBox="1"/>
          <p:nvPr/>
        </p:nvSpPr>
        <p:spPr>
          <a:xfrm>
            <a:off x="93448" y="4670350"/>
            <a:ext cx="4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3"/>
          <p:cNvSpPr txBox="1"/>
          <p:nvPr/>
        </p:nvSpPr>
        <p:spPr>
          <a:xfrm>
            <a:off x="609325" y="1167500"/>
            <a:ext cx="8108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300">
                <a:latin typeface="Vazirmatn"/>
                <a:ea typeface="Vazirmatn"/>
                <a:cs typeface="Vazirmatn"/>
                <a:sym typeface="Vazirmatn"/>
              </a:rPr>
              <a:t>https://www.spotlightcloud.io/blog/when-to-use-clustered-or-non-clustered-indexes-in-sql-server</a:t>
            </a:r>
            <a:endParaRPr sz="8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https://beyamooz.com/performance/386-session4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https://www.sqlshack.com/what-is-the-difference-between-clustered-and-non-clustered-indexes-in-sql-server/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u="sng">
                <a:solidFill>
                  <a:schemeClr val="hlink"/>
                </a:solidFill>
                <a:latin typeface="Vazirmatn"/>
                <a:ea typeface="Vazirmatn"/>
                <a:cs typeface="Vazirmatn"/>
                <a:sym typeface="Vazirmatn"/>
                <a:hlinkClick r:id="rId3"/>
              </a:rPr>
              <a:t>https://stackoverflow.com/questions/18304376/sql-server-when-to-use-clustered-vs-non-clustered-index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https://www.youtube.com/watch?v=lYsVOB_A5o4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51" name="Google Shape;1351;p53"/>
          <p:cNvSpPr txBox="1"/>
          <p:nvPr/>
        </p:nvSpPr>
        <p:spPr>
          <a:xfrm>
            <a:off x="2431310" y="477227"/>
            <a:ext cx="42813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2400" u="none" cap="none" strike="noStrike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منابع</a:t>
            </a:r>
            <a:endParaRPr i="0" sz="2400" u="none" cap="none" strike="noStrike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52" name="Google Shape;1352;p53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53" name="Google Shape;1353;p53"/>
          <p:cNvSpPr txBox="1"/>
          <p:nvPr/>
        </p:nvSpPr>
        <p:spPr>
          <a:xfrm>
            <a:off x="2173150" y="4812075"/>
            <a:ext cx="45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54" name="Google Shape;1354;p53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4"/>
          <p:cNvSpPr/>
          <p:nvPr/>
        </p:nvSpPr>
        <p:spPr>
          <a:xfrm>
            <a:off x="1131750" y="82245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با تشکر از استاد محترم درس، </a:t>
            </a: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آقای دکتر دادبخش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پایگاه داده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دانشگاه صنعتی شریف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بهار</a:t>
            </a: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۱۴۰۲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5"/>
          <p:cNvSpPr txBox="1"/>
          <p:nvPr>
            <p:ph idx="1" type="subTitle"/>
          </p:nvPr>
        </p:nvSpPr>
        <p:spPr>
          <a:xfrm>
            <a:off x="2100450" y="305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rgbClr val="191919"/>
                </a:solidFill>
                <a:latin typeface="Vazirmatn"/>
                <a:ea typeface="Vazirmatn"/>
                <a:cs typeface="Vazirmatn"/>
                <a:sym typeface="Vazirmatn"/>
              </a:rPr>
              <a:t>مقدمه</a:t>
            </a:r>
            <a:endParaRPr b="1" sz="2800">
              <a:solidFill>
                <a:srgbClr val="191919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9" name="Google Shape;1009;p15"/>
          <p:cNvSpPr txBox="1"/>
          <p:nvPr/>
        </p:nvSpPr>
        <p:spPr>
          <a:xfrm>
            <a:off x="4292000" y="1457325"/>
            <a:ext cx="429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اندیس چیست؟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چرا به آن نیاز داریم؟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10" name="Google Shape;1010;p15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11" name="Google Shape;1011;p15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12" name="Google Shape;1012;p15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13" name="Google Shape;10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375" y="1597850"/>
            <a:ext cx="4635099" cy="26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"/>
          <p:cNvSpPr txBox="1"/>
          <p:nvPr>
            <p:ph idx="1" type="subTitle"/>
          </p:nvPr>
        </p:nvSpPr>
        <p:spPr>
          <a:xfrm>
            <a:off x="2100450" y="305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پشته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19" name="Google Shape;1019;p16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0" name="Google Shape;1020;p16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1" name="Google Shape;1021;p16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22" name="Google Shape;10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63" y="1817875"/>
            <a:ext cx="7441876" cy="23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"/>
          <p:cNvSpPr txBox="1"/>
          <p:nvPr>
            <p:ph idx="1" type="subTitle"/>
          </p:nvPr>
        </p:nvSpPr>
        <p:spPr>
          <a:xfrm>
            <a:off x="2100450" y="3655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دسته‌بندی اندیس‌ها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8" name="Google Shape;1028;p17"/>
          <p:cNvSpPr txBox="1"/>
          <p:nvPr/>
        </p:nvSpPr>
        <p:spPr>
          <a:xfrm>
            <a:off x="4292000" y="1457325"/>
            <a:ext cx="429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اندیش خوشه‌ای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اندیش غیر خوشه‌ای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9" name="Google Shape;1029;p17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0" name="Google Shape;1030;p17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1" name="Google Shape;1031;p17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32" name="Google Shape;10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75" y="1576450"/>
            <a:ext cx="3776900" cy="28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8"/>
          <p:cNvSpPr txBox="1"/>
          <p:nvPr>
            <p:ph idx="1" type="subTitle"/>
          </p:nvPr>
        </p:nvSpPr>
        <p:spPr>
          <a:xfrm>
            <a:off x="2100450" y="305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اندیس خوشه‌ای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8" name="Google Shape;1038;p18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9" name="Google Shape;1039;p18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40" name="Google Shape;1040;p18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41" name="Google Shape;10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550" y="1290575"/>
            <a:ext cx="5814899" cy="35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9"/>
          <p:cNvSpPr txBox="1"/>
          <p:nvPr>
            <p:ph idx="1" type="subTitle"/>
          </p:nvPr>
        </p:nvSpPr>
        <p:spPr>
          <a:xfrm>
            <a:off x="2100450" y="305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اندیس غیر خوشه‌ای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47" name="Google Shape;1047;p19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48" name="Google Shape;1048;p19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49" name="Google Shape;1049;p19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50" name="Google Shape;10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350" y="1317225"/>
            <a:ext cx="5577299" cy="35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